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839" r:id="rId1"/>
  </p:sldMasterIdLst>
  <p:notesMasterIdLst>
    <p:notesMasterId r:id="rId14"/>
  </p:notesMasterIdLst>
  <p:sldIdLst>
    <p:sldId id="256" r:id="rId2"/>
    <p:sldId id="328" r:id="rId3"/>
    <p:sldId id="258" r:id="rId4"/>
    <p:sldId id="342" r:id="rId5"/>
    <p:sldId id="287" r:id="rId6"/>
    <p:sldId id="265" r:id="rId7"/>
    <p:sldId id="278" r:id="rId8"/>
    <p:sldId id="316" r:id="rId9"/>
    <p:sldId id="325" r:id="rId10"/>
    <p:sldId id="312" r:id="rId11"/>
    <p:sldId id="365" r:id="rId12"/>
    <p:sldId id="3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2AA2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75F3AB-B4E6-48EB-8D1B-52D8E2936569}" type="datetimeFigureOut">
              <a:rPr lang="ru-RU" smtClean="0"/>
              <a:pPr/>
              <a:t>24.02.2024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8FE035-B08F-4C8C-8802-B831130A33C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49BD3-8A9F-493E-B5DC-B1403ADB6158}" type="datetimeFigureOut">
              <a:rPr lang="ru-RU" smtClean="0"/>
              <a:pPr/>
              <a:t>24.02.2024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82A7D-687B-4B39-A850-D88260C4F7F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50078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49BD3-8A9F-493E-B5DC-B1403ADB6158}" type="datetimeFigureOut">
              <a:rPr lang="ru-RU" smtClean="0"/>
              <a:pPr/>
              <a:t>24.02.2024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82A7D-687B-4B39-A850-D88260C4F7F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98720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49BD3-8A9F-493E-B5DC-B1403ADB6158}" type="datetimeFigureOut">
              <a:rPr lang="ru-RU" smtClean="0"/>
              <a:pPr/>
              <a:t>24.02.2024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82A7D-687B-4B39-A850-D88260C4F7F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4026962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49BD3-8A9F-493E-B5DC-B1403ADB6158}" type="datetimeFigureOut">
              <a:rPr lang="ru-RU" smtClean="0"/>
              <a:pPr/>
              <a:t>24.02.2024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82A7D-687B-4B39-A850-D88260C4F7F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168365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49BD3-8A9F-493E-B5DC-B1403ADB6158}" type="datetimeFigureOut">
              <a:rPr lang="ru-RU" smtClean="0"/>
              <a:pPr/>
              <a:t>24.02.2024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82A7D-687B-4B39-A850-D88260C4F7F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29879012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49BD3-8A9F-493E-B5DC-B1403ADB6158}" type="datetimeFigureOut">
              <a:rPr lang="ru-RU" smtClean="0"/>
              <a:pPr/>
              <a:t>24.02.2024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82A7D-687B-4B39-A850-D88260C4F7F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531631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49BD3-8A9F-493E-B5DC-B1403ADB6158}" type="datetimeFigureOut">
              <a:rPr lang="ru-RU" smtClean="0"/>
              <a:pPr/>
              <a:t>24.02.2024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82A7D-687B-4B39-A850-D88260C4F7F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925935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49BD3-8A9F-493E-B5DC-B1403ADB6158}" type="datetimeFigureOut">
              <a:rPr lang="ru-RU" smtClean="0"/>
              <a:pPr/>
              <a:t>24.02.2024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82A7D-687B-4B39-A850-D88260C4F7F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06044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49BD3-8A9F-493E-B5DC-B1403ADB6158}" type="datetimeFigureOut">
              <a:rPr lang="ru-RU" smtClean="0"/>
              <a:pPr/>
              <a:t>24.02.2024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82A7D-687B-4B39-A850-D88260C4F7F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98195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49BD3-8A9F-493E-B5DC-B1403ADB6158}" type="datetimeFigureOut">
              <a:rPr lang="ru-RU" smtClean="0"/>
              <a:pPr/>
              <a:t>24.02.2024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82A7D-687B-4B39-A850-D88260C4F7F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43761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49BD3-8A9F-493E-B5DC-B1403ADB6158}" type="datetimeFigureOut">
              <a:rPr lang="ru-RU" smtClean="0"/>
              <a:pPr/>
              <a:t>24.02.2024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82A7D-687B-4B39-A850-D88260C4F7F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63275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49BD3-8A9F-493E-B5DC-B1403ADB6158}" type="datetimeFigureOut">
              <a:rPr lang="ru-RU" smtClean="0"/>
              <a:pPr/>
              <a:t>24.02.2024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82A7D-687B-4B39-A850-D88260C4F7F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53983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49BD3-8A9F-493E-B5DC-B1403ADB6158}" type="datetimeFigureOut">
              <a:rPr lang="ru-RU" smtClean="0"/>
              <a:pPr/>
              <a:t>24.02.2024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82A7D-687B-4B39-A850-D88260C4F7F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53934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49BD3-8A9F-493E-B5DC-B1403ADB6158}" type="datetimeFigureOut">
              <a:rPr lang="ru-RU" smtClean="0"/>
              <a:pPr/>
              <a:t>24.02.2024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82A7D-687B-4B39-A850-D88260C4F7F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5206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49BD3-8A9F-493E-B5DC-B1403ADB6158}" type="datetimeFigureOut">
              <a:rPr lang="ru-RU" smtClean="0"/>
              <a:pPr/>
              <a:t>24.02.2024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82A7D-687B-4B39-A850-D88260C4F7F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29063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49BD3-8A9F-493E-B5DC-B1403ADB6158}" type="datetimeFigureOut">
              <a:rPr lang="ru-RU" smtClean="0"/>
              <a:pPr/>
              <a:t>24.02.2024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82A7D-687B-4B39-A850-D88260C4F7F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39664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49BD3-8A9F-493E-B5DC-B1403ADB6158}" type="datetimeFigureOut">
              <a:rPr lang="ru-RU" smtClean="0"/>
              <a:pPr/>
              <a:t>24.02.2024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3C82A7D-687B-4B39-A850-D88260C4F7F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71710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  <p:sldLayoutId id="2147483851" r:id="rId12"/>
    <p:sldLayoutId id="2147483852" r:id="rId13"/>
    <p:sldLayoutId id="2147483853" r:id="rId14"/>
    <p:sldLayoutId id="2147483854" r:id="rId15"/>
    <p:sldLayoutId id="214748385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11" Type="http://schemas.openxmlformats.org/officeDocument/2006/relationships/image" Target="../media/image73.jpeg"/><Relationship Id="rId5" Type="http://schemas.openxmlformats.org/officeDocument/2006/relationships/image" Target="../media/image67.jpeg"/><Relationship Id="rId10" Type="http://schemas.openxmlformats.org/officeDocument/2006/relationships/image" Target="../media/image72.jpeg"/><Relationship Id="rId4" Type="http://schemas.openxmlformats.org/officeDocument/2006/relationships/image" Target="../media/image66.jpeg"/><Relationship Id="rId9" Type="http://schemas.openxmlformats.org/officeDocument/2006/relationships/image" Target="../media/image7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11" Type="http://schemas.openxmlformats.org/officeDocument/2006/relationships/image" Target="../media/image54.jpeg"/><Relationship Id="rId5" Type="http://schemas.openxmlformats.org/officeDocument/2006/relationships/image" Target="../media/image48.jpeg"/><Relationship Id="rId10" Type="http://schemas.openxmlformats.org/officeDocument/2006/relationships/image" Target="../media/image53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10" Type="http://schemas.openxmlformats.org/officeDocument/2006/relationships/image" Target="../media/image63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s://kolyshley.pnzreg.ru/upload/iblock/0ae/0ae03245c8c9738f6b50d7b8908cca71.jpg"/>
          <p:cNvPicPr>
            <a:picLocks noChangeAspect="1" noChangeArrowheads="1"/>
          </p:cNvPicPr>
          <p:nvPr/>
        </p:nvPicPr>
        <p:blipFill>
          <a:blip r:embed="rId2" cstate="print"/>
          <a:srcRect r="63889"/>
          <a:stretch>
            <a:fillRect/>
          </a:stretch>
        </p:blipFill>
        <p:spPr bwMode="auto">
          <a:xfrm>
            <a:off x="611560" y="1700808"/>
            <a:ext cx="2592288" cy="47478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59832" y="2780928"/>
            <a:ext cx="5760640" cy="1944216"/>
          </a:xfrm>
          <a:noFill/>
          <a:effectLst>
            <a:softEdge rad="31750"/>
          </a:effectLst>
        </p:spPr>
        <p:txBody>
          <a:bodyPr>
            <a:normAutofit fontScale="85000" lnSpcReduction="10000"/>
          </a:bodyPr>
          <a:lstStyle/>
          <a:p>
            <a:pPr algn="ctr"/>
            <a:r>
              <a:rPr lang="ru-RU" sz="43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Патриотическое воспитание дошкольников</a:t>
            </a:r>
          </a:p>
          <a:p>
            <a:pPr algn="ctr"/>
            <a:r>
              <a:rPr lang="ru-RU" sz="3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(духовно-нравственное воспитание)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07904" y="6021288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2023 год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99592" y="332656"/>
            <a:ext cx="74888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Муниципальное казенное дошкольное образовательное учреждение </a:t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детский сад с.Преображенка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5040560" cy="838200"/>
          </a:xfrm>
        </p:spPr>
        <p:txBody>
          <a:bodyPr>
            <a:normAutofit/>
          </a:bodyPr>
          <a:lstStyle/>
          <a:p>
            <a: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Фотовыставка «Большой  урожай» </a:t>
            </a:r>
            <a:endParaRPr lang="ru-RU" sz="16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ДЕТСКИЙ САД\Desktop\ПАПКА 2022\Праздник 2022-2023\Фото от родителей Осень 2022\IMG-20220919-WA00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548680"/>
            <a:ext cx="1570355" cy="2057374"/>
          </a:xfrm>
          <a:prstGeom prst="rect">
            <a:avLst/>
          </a:prstGeom>
          <a:noFill/>
        </p:spPr>
      </p:pic>
      <p:pic>
        <p:nvPicPr>
          <p:cNvPr id="4099" name="Picture 3" descr="C:\Users\ДЕТСКИЙ САД\Desktop\ПАПКА 2022\Праздник 2022-2023\Фото от родителей Осень 2022\IMG-20220919-WA0017.jpg"/>
          <p:cNvPicPr>
            <a:picLocks noChangeAspect="1" noChangeArrowheads="1"/>
          </p:cNvPicPr>
          <p:nvPr/>
        </p:nvPicPr>
        <p:blipFill>
          <a:blip r:embed="rId3" cstate="print"/>
          <a:srcRect t="21690" r="26786" b="35601"/>
          <a:stretch>
            <a:fillRect/>
          </a:stretch>
        </p:blipFill>
        <p:spPr bwMode="auto">
          <a:xfrm>
            <a:off x="323528" y="548680"/>
            <a:ext cx="2421296" cy="188323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95536" y="2708920"/>
            <a:ext cx="41400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Фотоконкурс  и  выставка </a:t>
            </a:r>
            <a:br>
              <a:rPr lang="ru-RU" sz="1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Моя Россия»</a:t>
            </a:r>
            <a:endParaRPr lang="ru-RU" sz="1600" dirty="0"/>
          </a:p>
        </p:txBody>
      </p:sp>
      <p:pic>
        <p:nvPicPr>
          <p:cNvPr id="7" name="Picture 2" descr="C:\Users\ДЕТСКИЙ САД\Desktop\ПАПКА 2022\Праздник 2022-2023\К ролику День народного единства\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3356992"/>
            <a:ext cx="1187845" cy="2109292"/>
          </a:xfrm>
          <a:prstGeom prst="rect">
            <a:avLst/>
          </a:prstGeom>
          <a:noFill/>
        </p:spPr>
      </p:pic>
      <p:pic>
        <p:nvPicPr>
          <p:cNvPr id="8" name="Picture 3" descr="C:\Users\ДЕТСКИЙ САД\Desktop\ПАПКА 2022\Праздник 2022-2023\К ролику День народного единства\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3645024"/>
            <a:ext cx="1247250" cy="2479005"/>
          </a:xfrm>
          <a:prstGeom prst="rect">
            <a:avLst/>
          </a:prstGeom>
          <a:noFill/>
        </p:spPr>
      </p:pic>
      <p:pic>
        <p:nvPicPr>
          <p:cNvPr id="9" name="Picture 4" descr="C:\Users\ДЕТСКИЙ САД\Desktop\ПАПКА 2022\Праздник 2022-2023\К ролику День народного единства\IMG_20221031_13450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27784" y="3140968"/>
            <a:ext cx="1761979" cy="2524155"/>
          </a:xfrm>
          <a:prstGeom prst="rect">
            <a:avLst/>
          </a:prstGeom>
          <a:noFill/>
        </p:spPr>
      </p:pic>
      <p:pic>
        <p:nvPicPr>
          <p:cNvPr id="11" name="Picture 2" descr="C:\Users\ДЕТСКИЙ САД\Desktop\ПАПКА  2023\Праздники с 01.01.2023г\Фотовыставка Мой лохматый друг\IMG_20230127_13553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6200000">
            <a:off x="5865143" y="-96391"/>
            <a:ext cx="1710188" cy="2280251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5220072" y="1916832"/>
            <a:ext cx="36953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Фотовыставка «Мой лохматый друг»</a:t>
            </a:r>
            <a:endParaRPr lang="ru-RU" sz="1600" dirty="0"/>
          </a:p>
        </p:txBody>
      </p:sp>
      <p:pic>
        <p:nvPicPr>
          <p:cNvPr id="13" name="Picture 2" descr="C:\Users\ДЕТСКИЙ САД\Desktop\письмо солдату\IMG-20230210-WA000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04048" y="2420888"/>
            <a:ext cx="1756420" cy="1512168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6876256" y="2708920"/>
            <a:ext cx="16548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Фотовыставка </a:t>
            </a:r>
          </a:p>
          <a:p>
            <a: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«Зимняя пора»</a:t>
            </a:r>
            <a:endParaRPr lang="ru-RU" sz="1600" dirty="0"/>
          </a:p>
        </p:txBody>
      </p:sp>
      <p:pic>
        <p:nvPicPr>
          <p:cNvPr id="15" name="Picture 2" descr="C:\Users\ДЕТСКИЙ САД\Desktop\ПАПКА  2023\Праздники с 01.01.2023г\Изготовление открыток для милой мамочки\IMG_20230306_18464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72000" y="4149080"/>
            <a:ext cx="1441324" cy="1800200"/>
          </a:xfrm>
          <a:prstGeom prst="rect">
            <a:avLst/>
          </a:prstGeom>
          <a:noFill/>
        </p:spPr>
      </p:pic>
      <p:pic>
        <p:nvPicPr>
          <p:cNvPr id="16" name="Picture 2" descr="C:\Users\ДЕТСКИЙ САД\Desktop\ПАПКА 2022\Праздник 2022-2023\IMG_20221219_110428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84168" y="4365104"/>
            <a:ext cx="1458162" cy="1944216"/>
          </a:xfrm>
          <a:prstGeom prst="rect">
            <a:avLst/>
          </a:prstGeom>
          <a:noFill/>
        </p:spPr>
      </p:pic>
      <p:pic>
        <p:nvPicPr>
          <p:cNvPr id="17" name="Picture 1" descr="C:\Users\ДЕТСКИЙ САД\Desktop\ПАПКА  2023\Праздники с 01.01.2023г\Изготовление открыток для милой мамочки\IMG_20230303_103412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596336" y="3861048"/>
            <a:ext cx="1351708" cy="1800200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>
            <a:off x="5292080" y="6309320"/>
            <a:ext cx="195220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Творческие работы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1547969"/>
            <a:ext cx="8515672" cy="35295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Работа по духовно- нравственному, патриотическому воспитанию является опорой дальнейшего формирования человека как гражданина, сына своего Отечества, испытывающего глубокие чувства по отношению к своей Родине, ее культуре, достижениям,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традициям.</a:t>
            </a:r>
            <a:endParaRPr lang="ru-RU" sz="2000" b="1" i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99" y="1196752"/>
            <a:ext cx="6347714" cy="3880773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119433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3456820"/>
            <a:ext cx="5689735" cy="838200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 за  внимание</a:t>
            </a:r>
            <a:endParaRPr lang="ru-RU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691680" y="4869160"/>
            <a:ext cx="7299920" cy="1210965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806710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737032" cy="86409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3131840" y="2564904"/>
            <a:ext cx="2880320" cy="194421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Основные задачи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патриотического</a:t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воспитания: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4797152"/>
            <a:ext cx="3024336" cy="11521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формирование любви к родному , бережного отношения к природе и всему живому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300192" y="2996952"/>
            <a:ext cx="2664296" cy="8640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1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формирование  любви к культурному наследию своего народа</a:t>
            </a:r>
          </a:p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2924944"/>
            <a:ext cx="2592288" cy="10081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формирование духовно – нравственных отношений</a:t>
            </a:r>
            <a:endParaRPr lang="ru-RU" sz="1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83568" y="1340768"/>
            <a:ext cx="2880320" cy="10081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воспитания уважения к труду</a:t>
            </a:r>
            <a:endParaRPr lang="ru-RU" sz="1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724128" y="1340768"/>
            <a:ext cx="2880320" cy="10081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воспитание любви и уважения к своим национальным особенностям</a:t>
            </a:r>
            <a:endParaRPr lang="ru-RU" sz="1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436096" y="4725144"/>
            <a:ext cx="3240360" cy="122413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толерантное отношение к представителям других национальностей, к ровесникам, родителям, соседям, другим людям.</a:t>
            </a:r>
          </a:p>
          <a:p>
            <a:pPr algn="ctr"/>
            <a:endParaRPr lang="ru-RU" sz="2000" dirty="0"/>
          </a:p>
        </p:txBody>
      </p:sp>
      <p:cxnSp>
        <p:nvCxnSpPr>
          <p:cNvPr id="14" name="Прямая со стрелкой 13"/>
          <p:cNvCxnSpPr>
            <a:stCxn id="4" idx="1"/>
          </p:cNvCxnSpPr>
          <p:nvPr/>
        </p:nvCxnSpPr>
        <p:spPr>
          <a:xfrm flipH="1" flipV="1">
            <a:off x="2915816" y="2348880"/>
            <a:ext cx="637837" cy="5007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stCxn id="4" idx="7"/>
          </p:cNvCxnSpPr>
          <p:nvPr/>
        </p:nvCxnSpPr>
        <p:spPr>
          <a:xfrm flipV="1">
            <a:off x="5590347" y="2348880"/>
            <a:ext cx="709845" cy="5007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stCxn id="4" idx="2"/>
          </p:cNvCxnSpPr>
          <p:nvPr/>
        </p:nvCxnSpPr>
        <p:spPr>
          <a:xfrm flipH="1">
            <a:off x="2843808" y="3537012"/>
            <a:ext cx="288032" cy="360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stCxn id="4" idx="6"/>
          </p:cNvCxnSpPr>
          <p:nvPr/>
        </p:nvCxnSpPr>
        <p:spPr>
          <a:xfrm>
            <a:off x="6012160" y="3537012"/>
            <a:ext cx="288032" cy="360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stCxn id="4" idx="3"/>
          </p:cNvCxnSpPr>
          <p:nvPr/>
        </p:nvCxnSpPr>
        <p:spPr>
          <a:xfrm flipH="1">
            <a:off x="2771800" y="4224396"/>
            <a:ext cx="781853" cy="5727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>
            <a:stCxn id="4" idx="5"/>
          </p:cNvCxnSpPr>
          <p:nvPr/>
        </p:nvCxnSpPr>
        <p:spPr>
          <a:xfrm>
            <a:off x="5590347" y="4224396"/>
            <a:ext cx="709845" cy="5007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>
            <a:off x="971600" y="188640"/>
            <a:ext cx="73448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Патриотизм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любовь к отечеству, преданность ему, стремление своими действиями служить его интересам. (БСЭ)</a:t>
            </a:r>
            <a:r>
              <a:rPr lang="ru-RU" b="1" i="1" dirty="0" smtClean="0">
                <a:solidFill>
                  <a:srgbClr val="002060"/>
                </a:solidFill>
              </a:rPr>
              <a:t> 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6444208" cy="778098"/>
          </a:xfrm>
        </p:spPr>
        <p:txBody>
          <a:bodyPr>
            <a:noAutofit/>
          </a:bodyPr>
          <a:lstStyle/>
          <a:p>
            <a:r>
              <a:rPr lang="ru-RU" sz="1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Всероссийский урок Победы. </a:t>
            </a:r>
            <a:br>
              <a:rPr lang="ru-RU" sz="1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Птица мира на защите Родины.</a:t>
            </a:r>
            <a:endParaRPr lang="ru-RU" sz="18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3" name="Picture 3" descr="F:\По годовому 2021-2022\Урок Победы Птица мира на защите Родины\IMG_20220519_104704.jpg"/>
          <p:cNvPicPr>
            <a:picLocks noChangeAspect="1" noChangeArrowheads="1"/>
          </p:cNvPicPr>
          <p:nvPr/>
        </p:nvPicPr>
        <p:blipFill rotWithShape="1">
          <a:blip r:embed="rId2" cstate="print"/>
          <a:srcRect t="16270"/>
          <a:stretch/>
        </p:blipFill>
        <p:spPr bwMode="auto">
          <a:xfrm>
            <a:off x="2483768" y="764704"/>
            <a:ext cx="1464410" cy="1632977"/>
          </a:xfrm>
          <a:prstGeom prst="rect">
            <a:avLst/>
          </a:prstGeom>
          <a:noFill/>
        </p:spPr>
      </p:pic>
      <p:pic>
        <p:nvPicPr>
          <p:cNvPr id="7" name="Picture 2" descr="F:\По годовому 2021-2022\Урок Победы Птица мира на защите Родины\IMG-20220603-WA0004.jpg"/>
          <p:cNvPicPr>
            <a:picLocks noChangeAspect="1" noChangeArrowheads="1"/>
          </p:cNvPicPr>
          <p:nvPr/>
        </p:nvPicPr>
        <p:blipFill>
          <a:blip r:embed="rId3" cstate="print"/>
          <a:srcRect t="22274"/>
          <a:stretch>
            <a:fillRect/>
          </a:stretch>
        </p:blipFill>
        <p:spPr bwMode="auto">
          <a:xfrm>
            <a:off x="395536" y="764704"/>
            <a:ext cx="1728192" cy="1680609"/>
          </a:xfrm>
          <a:prstGeom prst="rect">
            <a:avLst/>
          </a:prstGeom>
          <a:noFill/>
        </p:spPr>
      </p:pic>
      <p:pic>
        <p:nvPicPr>
          <p:cNvPr id="8" name="Picture 3" descr="F:\По годовому 2021-2022\Флаг\IMG-20220603-WA0002.jpg"/>
          <p:cNvPicPr>
            <a:picLocks noChangeAspect="1" noChangeArrowheads="1"/>
          </p:cNvPicPr>
          <p:nvPr/>
        </p:nvPicPr>
        <p:blipFill>
          <a:blip r:embed="rId4" cstate="print"/>
          <a:srcRect t="5266"/>
          <a:stretch>
            <a:fillRect/>
          </a:stretch>
        </p:blipFill>
        <p:spPr bwMode="auto">
          <a:xfrm>
            <a:off x="4716016" y="188640"/>
            <a:ext cx="2429774" cy="1774319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7164288" y="332656"/>
            <a:ext cx="147508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Я- россиянин!</a:t>
            </a:r>
            <a:endParaRPr lang="ru-RU" sz="1600" dirty="0"/>
          </a:p>
        </p:txBody>
      </p:sp>
      <p:pic>
        <p:nvPicPr>
          <p:cNvPr id="9" name="Picture 1" descr="C:\Users\ДЕТСКИЙ САД\Desktop\письмо солдату\IMG_20230210_171053.jpg"/>
          <p:cNvPicPr>
            <a:picLocks noChangeAspect="1" noChangeArrowheads="1"/>
          </p:cNvPicPr>
          <p:nvPr/>
        </p:nvPicPr>
        <p:blipFill>
          <a:blip r:embed="rId5" cstate="print"/>
          <a:srcRect l="13535"/>
          <a:stretch>
            <a:fillRect/>
          </a:stretch>
        </p:blipFill>
        <p:spPr bwMode="auto">
          <a:xfrm>
            <a:off x="7020272" y="1268760"/>
            <a:ext cx="1770510" cy="153574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7020272" y="2852936"/>
            <a:ext cx="16745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Правовой уголок</a:t>
            </a:r>
            <a:endParaRPr lang="ru-RU" sz="1600" dirty="0"/>
          </a:p>
        </p:txBody>
      </p:sp>
      <p:pic>
        <p:nvPicPr>
          <p:cNvPr id="11" name="Picture 2" descr="C:\Users\ДЕТСКИЙ САД\Desktop\ПАПКА  2023\Праздники с 01.01.2023г\к 80 летию прорыва блокады Ленинграда\IMG-20230117-WA0016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251520" y="2636912"/>
            <a:ext cx="1152128" cy="1536171"/>
          </a:xfrm>
          <a:prstGeom prst="rect">
            <a:avLst/>
          </a:prstGeom>
          <a:noFill/>
        </p:spPr>
      </p:pic>
      <p:pic>
        <p:nvPicPr>
          <p:cNvPr id="12" name="Picture 2" descr="C:\Users\ДЕТСКИЙ САД\Desktop\ПАПКА  2023\Праздники с 01.01.2023г\Презентация 27 января День полного освобождения Ленинграда от фашистской блокады\IMG-20230127-WA0008.jpg"/>
          <p:cNvPicPr>
            <a:picLocks noChangeAspect="1" noChangeArrowheads="1"/>
          </p:cNvPicPr>
          <p:nvPr/>
        </p:nvPicPr>
        <p:blipFill>
          <a:blip r:embed="rId7" cstate="print"/>
          <a:srcRect t="22925" r="38030"/>
          <a:stretch>
            <a:fillRect/>
          </a:stretch>
        </p:blipFill>
        <p:spPr bwMode="auto">
          <a:xfrm>
            <a:off x="1907704" y="2636912"/>
            <a:ext cx="1645242" cy="153646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79512" y="4149080"/>
            <a:ext cx="518457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 80 -летию прорыва </a:t>
            </a:r>
            <a: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блокады  Ленинграда.</a:t>
            </a:r>
          </a:p>
          <a:p>
            <a: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День </a:t>
            </a:r>
            <a:r>
              <a:rPr lang="ru-RU" sz="1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полного </a:t>
            </a:r>
            <a: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освобождения  </a:t>
            </a:r>
            <a: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Ленинграда.</a:t>
            </a:r>
            <a:endParaRPr lang="ru-RU" sz="1600" dirty="0"/>
          </a:p>
          <a:p>
            <a:endParaRPr lang="ru-RU" dirty="0"/>
          </a:p>
        </p:txBody>
      </p:sp>
      <p:pic>
        <p:nvPicPr>
          <p:cNvPr id="13" name="Picture 2" descr="F:\По годовому 2021-2022\9мая 2022\Фото Ура Победа.jpg"/>
          <p:cNvPicPr>
            <a:picLocks noChangeAspect="1" noChangeArrowheads="1"/>
          </p:cNvPicPr>
          <p:nvPr/>
        </p:nvPicPr>
        <p:blipFill>
          <a:blip r:embed="rId8" cstate="print"/>
          <a:srcRect l="24574" r="26426"/>
          <a:stretch>
            <a:fillRect/>
          </a:stretch>
        </p:blipFill>
        <p:spPr bwMode="auto">
          <a:xfrm rot="5400000">
            <a:off x="4285448" y="2347400"/>
            <a:ext cx="1728192" cy="1587137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5940152" y="3501008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Творческая  выставка  </a:t>
            </a:r>
            <a:b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«День Победы  глазами  детей»</a:t>
            </a:r>
            <a:endParaRPr lang="ru-RU" sz="1600" dirty="0"/>
          </a:p>
        </p:txBody>
      </p:sp>
      <p:pic>
        <p:nvPicPr>
          <p:cNvPr id="15" name="Picture 3" descr="F:\По годовому 2021-2022\9мая 2022\IMG_20220509_112440.jpg"/>
          <p:cNvPicPr>
            <a:picLocks noGrp="1" noChangeAspect="1" noChangeArrowheads="1"/>
          </p:cNvPicPr>
          <p:nvPr>
            <p:ph idx="1"/>
          </p:nvPr>
        </p:nvPicPr>
        <p:blipFill>
          <a:blip r:embed="rId9" cstate="print"/>
          <a:stretch>
            <a:fillRect/>
          </a:stretch>
        </p:blipFill>
        <p:spPr bwMode="auto">
          <a:xfrm>
            <a:off x="6647258" y="4149080"/>
            <a:ext cx="2208245" cy="1656184"/>
          </a:xfrm>
          <a:prstGeom prst="rect">
            <a:avLst/>
          </a:prstGeom>
          <a:noFill/>
        </p:spPr>
      </p:pic>
      <p:pic>
        <p:nvPicPr>
          <p:cNvPr id="16" name="Picture 2" descr="F:\По годовому 2021-2022\9мая 2022\IMG-20220603-WA0000.jpg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4788024" y="4725144"/>
            <a:ext cx="1978975" cy="1876934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6804248" y="6093296"/>
            <a:ext cx="22121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 мая – День Победы !</a:t>
            </a:r>
            <a:endParaRPr lang="ru-RU" sz="1600" dirty="0"/>
          </a:p>
        </p:txBody>
      </p:sp>
      <p:pic>
        <p:nvPicPr>
          <p:cNvPr id="18" name="Picture 2" descr="C:\Users\ДЕТСКИЙ САД\Desktop\ПАПКА\Праздник 2022-2023\Познавательное мероприятие День народного единства\IMG_20221101_125341.jpg"/>
          <p:cNvPicPr>
            <a:picLocks noChangeAspect="1" noChangeArrowheads="1"/>
          </p:cNvPicPr>
          <p:nvPr/>
        </p:nvPicPr>
        <p:blipFill>
          <a:blip r:embed="rId11" cstate="print"/>
          <a:srcRect l="16957" t="20683" r="15217" b="4540"/>
          <a:stretch>
            <a:fillRect/>
          </a:stretch>
        </p:blipFill>
        <p:spPr bwMode="auto">
          <a:xfrm>
            <a:off x="395536" y="4797152"/>
            <a:ext cx="1224136" cy="1307599"/>
          </a:xfrm>
          <a:prstGeom prst="rect">
            <a:avLst/>
          </a:prstGeom>
          <a:noFill/>
        </p:spPr>
      </p:pic>
      <p:sp>
        <p:nvSpPr>
          <p:cNvPr id="19" name="Прямоугольник 18"/>
          <p:cNvSpPr/>
          <p:nvPr/>
        </p:nvSpPr>
        <p:spPr>
          <a:xfrm>
            <a:off x="1619672" y="4869160"/>
            <a:ext cx="25029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День народного единства</a:t>
            </a:r>
            <a:endParaRPr lang="ru-RU" sz="1000" dirty="0"/>
          </a:p>
        </p:txBody>
      </p:sp>
      <p:pic>
        <p:nvPicPr>
          <p:cNvPr id="20" name="Picture 2" descr="C:\Users\ДЕТСКИЙ САД\Desktop\ПАПКА\Праздник 2022-2023\День герба\IMG_20221130_163140.jpg"/>
          <p:cNvPicPr>
            <a:picLocks noChangeAspect="1" noChangeArrowheads="1"/>
          </p:cNvPicPr>
          <p:nvPr/>
        </p:nvPicPr>
        <p:blipFill>
          <a:blip r:embed="rId12" cstate="print"/>
          <a:stretch>
            <a:fillRect/>
          </a:stretch>
        </p:blipFill>
        <p:spPr bwMode="auto">
          <a:xfrm>
            <a:off x="2627784" y="5229200"/>
            <a:ext cx="1235146" cy="1235146"/>
          </a:xfrm>
          <a:prstGeom prst="rect">
            <a:avLst/>
          </a:prstGeom>
          <a:noFill/>
        </p:spPr>
      </p:pic>
      <p:sp>
        <p:nvSpPr>
          <p:cNvPr id="21" name="Прямоугольник 20"/>
          <p:cNvSpPr/>
          <p:nvPr/>
        </p:nvSpPr>
        <p:spPr>
          <a:xfrm>
            <a:off x="1331640" y="6381328"/>
            <a:ext cx="333982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День герба Российской Федерации 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7443936" cy="838200"/>
          </a:xfrm>
        </p:spPr>
        <p:txBody>
          <a:bodyPr>
            <a:noAutofit/>
          </a:bodyPr>
          <a:lstStyle/>
          <a:p>
            <a: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110 лет со дня рождения советского писателя </a:t>
            </a:r>
            <a:b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поэта, автора слов гимна СССР и гимна России </a:t>
            </a:r>
            <a:b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Сергея Владимировича Михалкова. </a:t>
            </a:r>
            <a:endParaRPr lang="ru-RU" sz="16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1139" name="Picture 3" descr="C:\Users\ДЕТСКИЙ САД\Desktop\ПАПКА  2023\Праздники с 01.01.2023г\С.Михалков\IMG_20230315_102023.jpg"/>
          <p:cNvPicPr>
            <a:picLocks noChangeAspect="1" noChangeArrowheads="1"/>
          </p:cNvPicPr>
          <p:nvPr/>
        </p:nvPicPr>
        <p:blipFill>
          <a:blip r:embed="rId2" cstate="print"/>
          <a:srcRect l="4587" t="13777"/>
          <a:stretch>
            <a:fillRect/>
          </a:stretch>
        </p:blipFill>
        <p:spPr bwMode="auto">
          <a:xfrm>
            <a:off x="2195736" y="1052736"/>
            <a:ext cx="1728192" cy="2079908"/>
          </a:xfrm>
          <a:prstGeom prst="rect">
            <a:avLst/>
          </a:prstGeom>
          <a:noFill/>
        </p:spPr>
      </p:pic>
      <p:pic>
        <p:nvPicPr>
          <p:cNvPr id="5" name="Picture 4" descr="C:\Users\ДЕТСКИЙ САД\Desktop\ПАПКА  2023\Праздники с 01.01.2023г\С.Михалков\IMG_20230315_1057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7" y="1102510"/>
            <a:ext cx="1152128" cy="1534401"/>
          </a:xfrm>
          <a:prstGeom prst="rect">
            <a:avLst/>
          </a:prstGeom>
          <a:noFill/>
        </p:spPr>
      </p:pic>
      <p:pic>
        <p:nvPicPr>
          <p:cNvPr id="6" name="Picture 2" descr="C:\Users\ДЕТСКИЙ САД\Desktop\врачи\IMG-20230202-WA0032.jpg"/>
          <p:cNvPicPr>
            <a:picLocks noChangeAspect="1" noChangeArrowheads="1"/>
          </p:cNvPicPr>
          <p:nvPr/>
        </p:nvPicPr>
        <p:blipFill>
          <a:blip r:embed="rId4" cstate="print"/>
          <a:srcRect l="6651" t="22700" r="23431" b="21650"/>
          <a:stretch>
            <a:fillRect/>
          </a:stretch>
        </p:blipFill>
        <p:spPr bwMode="auto">
          <a:xfrm>
            <a:off x="4932040" y="116632"/>
            <a:ext cx="2077770" cy="2202437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932040" y="2132856"/>
            <a:ext cx="20440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День конституции</a:t>
            </a:r>
            <a:endParaRPr lang="ru-RU" sz="1400" dirty="0"/>
          </a:p>
        </p:txBody>
      </p:sp>
      <p:pic>
        <p:nvPicPr>
          <p:cNvPr id="8" name="Picture 2" descr="C:\Users\ДЕТСКИЙ САД\Desktop\ПАПКА\Праздник 2022-2023\Письмо солдату\IMG_20221130_155709.jpg"/>
          <p:cNvPicPr>
            <a:picLocks noChangeAspect="1" noChangeArrowheads="1"/>
          </p:cNvPicPr>
          <p:nvPr/>
        </p:nvPicPr>
        <p:blipFill>
          <a:blip r:embed="rId5" cstate="print"/>
          <a:srcRect l="13793" t="15517" r="6897" b="3448"/>
          <a:stretch>
            <a:fillRect/>
          </a:stretch>
        </p:blipFill>
        <p:spPr bwMode="auto">
          <a:xfrm>
            <a:off x="179512" y="2780928"/>
            <a:ext cx="1691422" cy="1728192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107504" y="4653136"/>
            <a:ext cx="20882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Акция «Новогодние </a:t>
            </a:r>
          </a:p>
          <a:p>
            <a: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поздравления </a:t>
            </a:r>
          </a:p>
          <a:p>
            <a: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для солдата»</a:t>
            </a:r>
            <a:endParaRPr lang="ru-RU" sz="1050" dirty="0"/>
          </a:p>
        </p:txBody>
      </p:sp>
      <p:pic>
        <p:nvPicPr>
          <p:cNvPr id="10" name="Picture 3" descr="C:\Users\ДЕТСКИЙ САД\Desktop\письмо солдату\IMG-20221201-WA0003.jpg"/>
          <p:cNvPicPr>
            <a:picLocks noChangeAspect="1" noChangeArrowheads="1"/>
          </p:cNvPicPr>
          <p:nvPr/>
        </p:nvPicPr>
        <p:blipFill>
          <a:blip r:embed="rId6" cstate="print"/>
          <a:srcRect t="21283" b="13094"/>
          <a:stretch>
            <a:fillRect/>
          </a:stretch>
        </p:blipFill>
        <p:spPr bwMode="auto">
          <a:xfrm>
            <a:off x="2555776" y="3428999"/>
            <a:ext cx="2499786" cy="2187231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2483768" y="5805264"/>
            <a:ext cx="25112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Акция «Письмо солдату»</a:t>
            </a:r>
            <a:endParaRPr lang="ru-RU" sz="1600" dirty="0"/>
          </a:p>
        </p:txBody>
      </p:sp>
      <p:pic>
        <p:nvPicPr>
          <p:cNvPr id="12" name="Picture 1" descr="C:\Users\ДЕТСКИЙ САД\Desktop\ПАПКА  2023\Праздники с 01.01.2023г\встреча с военнослужащими РА\IMG-20230222-WA0005.jpg"/>
          <p:cNvPicPr>
            <a:picLocks noChangeAspect="1" noChangeArrowheads="1"/>
          </p:cNvPicPr>
          <p:nvPr/>
        </p:nvPicPr>
        <p:blipFill>
          <a:blip r:embed="rId7" cstate="print"/>
          <a:srcRect t="9774"/>
          <a:stretch>
            <a:fillRect/>
          </a:stretch>
        </p:blipFill>
        <p:spPr bwMode="auto">
          <a:xfrm>
            <a:off x="7164288" y="1052736"/>
            <a:ext cx="1735832" cy="2088232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6130612" y="3212976"/>
            <a:ext cx="30133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Встреча с демобилизованными </a:t>
            </a:r>
          </a:p>
          <a:p>
            <a: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солдатами</a:t>
            </a:r>
            <a:endParaRPr lang="ru-RU" sz="1600" dirty="0"/>
          </a:p>
        </p:txBody>
      </p:sp>
      <p:pic>
        <p:nvPicPr>
          <p:cNvPr id="15" name="Picture 3" descr="C:\Users\ДЕТСКИЙ САД\Desktop\ПАПКА\Праздник 2022-2023\Лепка Вечный огонь\IMG_20221102_143235.jpg"/>
          <p:cNvPicPr>
            <a:picLocks noChangeAspect="1" noChangeArrowheads="1"/>
          </p:cNvPicPr>
          <p:nvPr/>
        </p:nvPicPr>
        <p:blipFill>
          <a:blip r:embed="rId8" cstate="print"/>
          <a:srcRect b="17268"/>
          <a:stretch>
            <a:fillRect/>
          </a:stretch>
        </p:blipFill>
        <p:spPr bwMode="auto">
          <a:xfrm>
            <a:off x="6156176" y="3861048"/>
            <a:ext cx="2165116" cy="1791242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6516216" y="5733256"/>
            <a:ext cx="156344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65 лет  со  дня </a:t>
            </a:r>
          </a:p>
          <a:p>
            <a: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зажжения  </a:t>
            </a:r>
          </a:p>
          <a:p>
            <a: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Вечного  огня 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7148" y="111863"/>
            <a:ext cx="7416824" cy="1143000"/>
          </a:xfrm>
        </p:spPr>
        <p:txBody>
          <a:bodyPr>
            <a:normAutofit/>
          </a:bodyPr>
          <a:lstStyle/>
          <a:p>
            <a: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Праздник «Здравствуй </a:t>
            </a:r>
            <a:b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осень золотая»</a:t>
            </a:r>
            <a:endParaRPr lang="ru-RU" sz="16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 descr="C:\Users\ДЕТСКИЙ САД\Desktop\ПАПКА\Праздник 2022-2023\Праздник Здравствуй осень золотая\IMG_20221007_1138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692696"/>
            <a:ext cx="1558872" cy="1944216"/>
          </a:xfrm>
          <a:prstGeom prst="rect">
            <a:avLst/>
          </a:prstGeom>
          <a:noFill/>
        </p:spPr>
      </p:pic>
      <p:pic>
        <p:nvPicPr>
          <p:cNvPr id="6" name="Picture 2" descr="C:\Users\79041\OneDrive\Рабочий стол\фото для отчета\IMG_20221225_163415.jpg"/>
          <p:cNvPicPr>
            <a:picLocks noChangeAspect="1" noChangeArrowheads="1"/>
          </p:cNvPicPr>
          <p:nvPr/>
        </p:nvPicPr>
        <p:blipFill>
          <a:blip r:embed="rId3" cstate="print"/>
          <a:srcRect l="2199" r="4354"/>
          <a:stretch>
            <a:fillRect/>
          </a:stretch>
        </p:blipFill>
        <p:spPr bwMode="auto">
          <a:xfrm>
            <a:off x="6588224" y="692696"/>
            <a:ext cx="2193917" cy="176082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6516216" y="116632"/>
            <a:ext cx="25202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Новогодний праздник</a:t>
            </a:r>
            <a:endParaRPr lang="ru-RU" sz="1600" dirty="0"/>
          </a:p>
        </p:txBody>
      </p:sp>
      <p:pic>
        <p:nvPicPr>
          <p:cNvPr id="7" name="Picture 3" descr="C:\Users\ДЕТСКИЙ САД\Desktop\письмо солдату\23 февраля\IMG-20230208-WA0029.jpg"/>
          <p:cNvPicPr>
            <a:picLocks noChangeAspect="1" noChangeArrowheads="1"/>
          </p:cNvPicPr>
          <p:nvPr/>
        </p:nvPicPr>
        <p:blipFill>
          <a:blip r:embed="rId4" cstate="print"/>
          <a:srcRect l="26709" t="27339" r="35421" b="33132"/>
          <a:stretch>
            <a:fillRect/>
          </a:stretch>
        </p:blipFill>
        <p:spPr bwMode="auto">
          <a:xfrm>
            <a:off x="3347864" y="188640"/>
            <a:ext cx="2572555" cy="2016224"/>
          </a:xfrm>
          <a:prstGeom prst="rect">
            <a:avLst/>
          </a:prstGeom>
          <a:noFill/>
        </p:spPr>
      </p:pic>
      <p:pic>
        <p:nvPicPr>
          <p:cNvPr id="8" name="Picture 3" descr="C:\Users\ДЕТСКИЙ САД\Desktop\письмо солдату\IMG-20230322-WA004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6216" y="2708920"/>
            <a:ext cx="2017836" cy="2122293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203848" y="2204864"/>
            <a:ext cx="27733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День защитника отечества</a:t>
            </a:r>
            <a:endParaRPr lang="ru-RU" sz="16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159593" y="4869160"/>
            <a:ext cx="29844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 err="1" smtClean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Конкурсно</a:t>
            </a:r>
            <a: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-игровая программа </a:t>
            </a:r>
          </a:p>
          <a:p>
            <a: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«Мамины помощницы»</a:t>
            </a:r>
            <a:endParaRPr lang="ru-RU" sz="1200" dirty="0"/>
          </a:p>
        </p:txBody>
      </p:sp>
      <p:pic>
        <p:nvPicPr>
          <p:cNvPr id="11" name="Picture 2" descr="C:\Users\79041\OneDrive\Рабочий стол\фото для отчета\IMG_20221116_094000.jpg"/>
          <p:cNvPicPr>
            <a:picLocks noChangeAspect="1" noChangeArrowheads="1"/>
          </p:cNvPicPr>
          <p:nvPr/>
        </p:nvPicPr>
        <p:blipFill>
          <a:blip r:embed="rId6" cstate="print"/>
          <a:srcRect t="14377" r="7697" b="15619"/>
          <a:stretch>
            <a:fillRect/>
          </a:stretch>
        </p:blipFill>
        <p:spPr bwMode="auto">
          <a:xfrm>
            <a:off x="179512" y="3356992"/>
            <a:ext cx="2136275" cy="2160240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539552" y="2924944"/>
            <a:ext cx="13758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День ребенка</a:t>
            </a:r>
            <a:endParaRPr lang="ru-RU" sz="1600" dirty="0"/>
          </a:p>
        </p:txBody>
      </p:sp>
      <p:pic>
        <p:nvPicPr>
          <p:cNvPr id="13" name="Picture 2" descr="F:\2021-2022 уч год\По годовому 2021-2022\День защиты детей\IMG_20220601_104854.jpg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/>
          <a:srcRect r="21006"/>
          <a:stretch>
            <a:fillRect/>
          </a:stretch>
        </p:blipFill>
        <p:spPr bwMode="auto">
          <a:xfrm rot="10800000">
            <a:off x="3059832" y="2636912"/>
            <a:ext cx="2914079" cy="1660044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3419872" y="4365104"/>
            <a:ext cx="20515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День защиты детей</a:t>
            </a:r>
            <a:endParaRPr lang="ru-RU" sz="1600" dirty="0"/>
          </a:p>
        </p:txBody>
      </p:sp>
      <p:pic>
        <p:nvPicPr>
          <p:cNvPr id="15" name="Picture 2" descr="C:\Users\ДЕТСКИЙ САД\Desktop\ПАПКА\Праздник 2022-2023\День учителя\IMG-20221005-WA0015.jp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3059832" y="4725144"/>
            <a:ext cx="2904123" cy="1489163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3707904" y="6309320"/>
            <a:ext cx="14432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День учителя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7824" y="1772816"/>
            <a:ext cx="1800200" cy="755298"/>
          </a:xfrm>
        </p:spPr>
        <p:txBody>
          <a:bodyPr>
            <a:normAutofit fontScale="90000"/>
          </a:bodyPr>
          <a:lstStyle/>
          <a:p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</a:t>
            </a:r>
            <a:r>
              <a:rPr lang="ru-RU" sz="1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День Отца</a:t>
            </a:r>
            <a:endParaRPr lang="ru-RU" sz="16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99" y="2852936"/>
            <a:ext cx="5618585" cy="318842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123" name="Picture 3" descr="C:\Users\ДЕТСКИЙ САД\Desktop\ПАПКА\Праздник 2022-2023\Папа и я лучшие друзья\IMG_20221108_102124.jpg"/>
          <p:cNvPicPr>
            <a:picLocks noChangeAspect="1" noChangeArrowheads="1"/>
          </p:cNvPicPr>
          <p:nvPr/>
        </p:nvPicPr>
        <p:blipFill>
          <a:blip r:embed="rId2" cstate="print"/>
          <a:srcRect l="16196" t="19643" r="10590"/>
          <a:stretch>
            <a:fillRect/>
          </a:stretch>
        </p:blipFill>
        <p:spPr bwMode="auto">
          <a:xfrm>
            <a:off x="2771800" y="188640"/>
            <a:ext cx="1882552" cy="2066216"/>
          </a:xfrm>
          <a:prstGeom prst="rect">
            <a:avLst/>
          </a:prstGeom>
          <a:noFill/>
        </p:spPr>
      </p:pic>
      <p:pic>
        <p:nvPicPr>
          <p:cNvPr id="6" name="Picture 3" descr="C:\Users\79041\OneDrive\Рабочий стол\фото для отчета\IMG_20221123_1119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620688"/>
            <a:ext cx="2055364" cy="205536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67544" y="188640"/>
            <a:ext cx="142301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День </a:t>
            </a:r>
            <a: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Матери</a:t>
            </a:r>
            <a:endParaRPr lang="ru-RU" sz="1050" dirty="0"/>
          </a:p>
        </p:txBody>
      </p:sp>
      <p:pic>
        <p:nvPicPr>
          <p:cNvPr id="7" name="Picture 2" descr="F:\По годовому 2021-2022\День семьи\IMG_20220518_131030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79512" y="2852936"/>
            <a:ext cx="2090545" cy="1872208"/>
          </a:xfrm>
          <a:prstGeom prst="rect">
            <a:avLst/>
          </a:prstGeom>
          <a:noFill/>
        </p:spPr>
      </p:pic>
      <p:pic>
        <p:nvPicPr>
          <p:cNvPr id="8" name="Picture 4" descr="F:\По годовому 2021-2022\День семьи\IMG_20220518_1315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67744" y="2924944"/>
            <a:ext cx="1970895" cy="194421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899592" y="4797152"/>
            <a:ext cx="11995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День семьи</a:t>
            </a:r>
            <a:endParaRPr lang="ru-RU" sz="1600" dirty="0"/>
          </a:p>
        </p:txBody>
      </p:sp>
      <p:pic>
        <p:nvPicPr>
          <p:cNvPr id="10" name="Picture 3" descr="C:\Users\ДЕТСКИЙ САД\Desktop\письмо солдату\масленица\IMG-20230221-WA0025.jpg"/>
          <p:cNvPicPr>
            <a:picLocks noChangeAspect="1" noChangeArrowheads="1"/>
          </p:cNvPicPr>
          <p:nvPr/>
        </p:nvPicPr>
        <p:blipFill>
          <a:blip r:embed="rId6" cstate="print"/>
          <a:srcRect r="9229" b="26995"/>
          <a:stretch>
            <a:fillRect/>
          </a:stretch>
        </p:blipFill>
        <p:spPr bwMode="auto">
          <a:xfrm>
            <a:off x="4644008" y="2708920"/>
            <a:ext cx="1928066" cy="2067604"/>
          </a:xfrm>
          <a:prstGeom prst="rect">
            <a:avLst/>
          </a:prstGeom>
          <a:noFill/>
        </p:spPr>
      </p:pic>
      <p:pic>
        <p:nvPicPr>
          <p:cNvPr id="11" name="Picture 4" descr="C:\Users\ДЕТСКИЙ САД\Desktop\письмо солдату\масленица\Масленица.jpg"/>
          <p:cNvPicPr>
            <a:picLocks noChangeAspect="1" noChangeArrowheads="1"/>
          </p:cNvPicPr>
          <p:nvPr/>
        </p:nvPicPr>
        <p:blipFill>
          <a:blip r:embed="rId7" cstate="print"/>
          <a:srcRect l="6620" t="24340" b="16124"/>
          <a:stretch>
            <a:fillRect/>
          </a:stretch>
        </p:blipFill>
        <p:spPr bwMode="auto">
          <a:xfrm>
            <a:off x="6588224" y="3429000"/>
            <a:ext cx="2335122" cy="1985058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5004048" y="4869160"/>
            <a:ext cx="11996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Масленица</a:t>
            </a:r>
            <a:endParaRPr lang="ru-RU" sz="1600" dirty="0"/>
          </a:p>
        </p:txBody>
      </p:sp>
      <p:pic>
        <p:nvPicPr>
          <p:cNvPr id="13" name="Picture 4" descr="C:\Users\79041\OneDrive\Рабочий стол\IMG-20230322-WA0078.jp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5182898" y="188640"/>
            <a:ext cx="1405326" cy="1872208"/>
          </a:xfrm>
          <a:prstGeom prst="rect">
            <a:avLst/>
          </a:prstGeom>
          <a:noFill/>
        </p:spPr>
      </p:pic>
      <p:pic>
        <p:nvPicPr>
          <p:cNvPr id="14" name="Picture 3" descr="C:\Users\79041\OneDrive\Рабочий стол\IMG-20230322-WA0079.jpg"/>
          <p:cNvPicPr>
            <a:picLocks noChangeAspect="1" noChangeArrowheads="1"/>
          </p:cNvPicPr>
          <p:nvPr/>
        </p:nvPicPr>
        <p:blipFill>
          <a:blip r:embed="rId9" cstate="print"/>
          <a:srcRect l="21026" t="18939" r="22204" b="25822"/>
          <a:stretch>
            <a:fillRect/>
          </a:stretch>
        </p:blipFill>
        <p:spPr bwMode="auto">
          <a:xfrm>
            <a:off x="6948264" y="188640"/>
            <a:ext cx="1512168" cy="1960218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5652120" y="2204864"/>
            <a:ext cx="24338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Экскурсии «Моё село»</a:t>
            </a:r>
            <a:endParaRPr lang="ru-RU" dirty="0"/>
          </a:p>
        </p:txBody>
      </p:sp>
      <p:pic>
        <p:nvPicPr>
          <p:cNvPr id="16" name="Picture 2" descr="C:\Users\ДЕТСКИЙ САД\Desktop\ПАПКА  2023\Праздники с 01.01.2023г\Экскурсия в музей Быт наших бабушек и дедушек\IMG_20230320_111217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9512" y="5157192"/>
            <a:ext cx="1942225" cy="1458349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2267744" y="5373216"/>
            <a:ext cx="31683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Экскурсия  в  </a:t>
            </a:r>
          </a:p>
          <a:p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школьный музей    </a:t>
            </a:r>
            <a:b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«Предметы   быта»</a:t>
            </a:r>
            <a:endParaRPr lang="ru-RU" dirty="0"/>
          </a:p>
        </p:txBody>
      </p:sp>
      <p:pic>
        <p:nvPicPr>
          <p:cNvPr id="18" name="Picture 3" descr="C:\Users\ДЕТСКИЙ САД\Desktop\письмо солдату\IMG-20230317-WA0006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148064" y="5301208"/>
            <a:ext cx="1098122" cy="1464162"/>
          </a:xfrm>
          <a:prstGeom prst="rect">
            <a:avLst/>
          </a:prstGeom>
          <a:noFill/>
        </p:spPr>
      </p:pic>
      <p:sp>
        <p:nvSpPr>
          <p:cNvPr id="19" name="Прямоугольник 18"/>
          <p:cNvSpPr/>
          <p:nvPr/>
        </p:nvSpPr>
        <p:spPr>
          <a:xfrm>
            <a:off x="6372200" y="5589240"/>
            <a:ext cx="23369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Международный   день </a:t>
            </a:r>
          </a:p>
          <a:p>
            <a: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защиты  бельков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2560"/>
            <a:ext cx="3816424" cy="3661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Утренник «До свидания</a:t>
            </a:r>
            <a:r>
              <a:rPr lang="ru-RU" sz="1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детский сад!» </a:t>
            </a:r>
            <a:r>
              <a:rPr lang="ru-RU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</a:t>
            </a:r>
            <a:endParaRPr lang="ru-RU" sz="28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F:\выпуск утренник22\IMG_20220531_1636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8081" t="17501" r="23749" b="20450"/>
          <a:stretch>
            <a:fillRect/>
          </a:stretch>
        </p:blipFill>
        <p:spPr bwMode="auto">
          <a:xfrm>
            <a:off x="1259632" y="620688"/>
            <a:ext cx="1634707" cy="1579294"/>
          </a:xfrm>
          <a:prstGeom prst="rect">
            <a:avLst/>
          </a:prstGeom>
          <a:noFill/>
        </p:spPr>
      </p:pic>
      <p:pic>
        <p:nvPicPr>
          <p:cNvPr id="5" name="Picture 2" descr="C:\Users\ДЕТСКИЙ САД\Desktop\врачи\IMG_20220615_102039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67544" y="2420888"/>
            <a:ext cx="1800200" cy="1350150"/>
          </a:xfrm>
          <a:prstGeom prst="rect">
            <a:avLst/>
          </a:prstGeom>
          <a:noFill/>
        </p:spPr>
      </p:pic>
      <p:pic>
        <p:nvPicPr>
          <p:cNvPr id="6" name="Picture 2" descr="C:\Users\ДЕТСКИЙ САД\Desktop\ПАПКА 2022\Праздник 2022-2023\День мед. работника\IMG-20220614-WA0007.jpg"/>
          <p:cNvPicPr>
            <a:picLocks noChangeAspect="1" noChangeArrowheads="1"/>
          </p:cNvPicPr>
          <p:nvPr/>
        </p:nvPicPr>
        <p:blipFill>
          <a:blip r:embed="rId4" cstate="print"/>
          <a:srcRect t="36651" b="15619"/>
          <a:stretch>
            <a:fillRect/>
          </a:stretch>
        </p:blipFill>
        <p:spPr bwMode="auto">
          <a:xfrm>
            <a:off x="2483768" y="2420888"/>
            <a:ext cx="1310798" cy="139031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55576" y="3861048"/>
            <a:ext cx="29771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День медицинского работника</a:t>
            </a:r>
            <a:endParaRPr lang="ru-RU" sz="2400" dirty="0"/>
          </a:p>
        </p:txBody>
      </p:sp>
      <p:pic>
        <p:nvPicPr>
          <p:cNvPr id="8" name="Picture 3" descr="C:\Users\ДЕТСКИЙ САД\Desktop\ПАПКА  2023\Праздники с 01.01.2023г\Рождественский чулочек\IMG-20230124-WA00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4288" y="332656"/>
            <a:ext cx="1748880" cy="2331840"/>
          </a:xfrm>
          <a:prstGeom prst="rect">
            <a:avLst/>
          </a:prstGeom>
          <a:noFill/>
        </p:spPr>
      </p:pic>
      <p:pic>
        <p:nvPicPr>
          <p:cNvPr id="10" name="Picture 4" descr="C:\Users\ДЕТСКИЙ САД\Desktop\ПАПКА  2023\Праздники с 01.01.2023г\Рождественский чулочек\IMG-20230125-WA0004.jpg"/>
          <p:cNvPicPr>
            <a:picLocks noChangeAspect="1" noChangeArrowheads="1"/>
          </p:cNvPicPr>
          <p:nvPr/>
        </p:nvPicPr>
        <p:blipFill>
          <a:blip r:embed="rId6" cstate="print"/>
          <a:srcRect t="21991"/>
          <a:stretch>
            <a:fillRect/>
          </a:stretch>
        </p:blipFill>
        <p:spPr bwMode="auto">
          <a:xfrm>
            <a:off x="4568014" y="260648"/>
            <a:ext cx="2287256" cy="2376264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4644008" y="2780928"/>
            <a:ext cx="43204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События и традиции. </a:t>
            </a:r>
            <a:b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Рождество Христово. Крещение.</a:t>
            </a:r>
            <a:endParaRPr lang="ru-RU" sz="1600" dirty="0"/>
          </a:p>
        </p:txBody>
      </p:sp>
      <p:pic>
        <p:nvPicPr>
          <p:cNvPr id="12" name="Picture 2" descr="C:\Users\ДЕТСКИЙ САД\Desktop\ПАПКА\Праздник 2022-2023\Уроки доброты\IMG_20221109_131019.jp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323528" y="4293096"/>
            <a:ext cx="2099748" cy="2021773"/>
          </a:xfrm>
          <a:prstGeom prst="rect">
            <a:avLst/>
          </a:prstGeom>
          <a:noFill/>
        </p:spPr>
      </p:pic>
      <p:pic>
        <p:nvPicPr>
          <p:cNvPr id="13" name="Picture 2" descr="C:\Users\ДЕТСКИЙ САД\Desktop\письмо солдату\IMG-20230202-WA0014.jp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3851920" y="3933056"/>
            <a:ext cx="1576415" cy="2099466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539552" y="6309320"/>
            <a:ext cx="16095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Уроки доброты</a:t>
            </a:r>
            <a:endParaRPr lang="ru-RU" sz="16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987824" y="6165304"/>
            <a:ext cx="30825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Акция «Накорми  птиц  зимой»</a:t>
            </a:r>
            <a:endParaRPr lang="ru-RU" sz="1000" dirty="0"/>
          </a:p>
        </p:txBody>
      </p:sp>
      <p:pic>
        <p:nvPicPr>
          <p:cNvPr id="16" name="Picture 2" descr="C:\Users\ДЕТСКИЙ САД\Desktop\письмо солдату\акция Делай добро\Акция Делай добро.jpg"/>
          <p:cNvPicPr>
            <a:picLocks noChangeAspect="1" noChangeArrowheads="1"/>
          </p:cNvPicPr>
          <p:nvPr/>
        </p:nvPicPr>
        <p:blipFill>
          <a:blip r:embed="rId9" cstate="print"/>
          <a:srcRect t="14319"/>
          <a:stretch>
            <a:fillRect/>
          </a:stretch>
        </p:blipFill>
        <p:spPr bwMode="auto">
          <a:xfrm>
            <a:off x="6228184" y="3717031"/>
            <a:ext cx="1962952" cy="2242503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>
            <a:off x="6300192" y="6093296"/>
            <a:ext cx="22297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Акция «Делай   добро»</a:t>
            </a:r>
            <a:endParaRPr lang="ru-RU" sz="10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158" y="188640"/>
            <a:ext cx="8419434" cy="838200"/>
          </a:xfrm>
        </p:spPr>
        <p:txBody>
          <a:bodyPr>
            <a:noAutofit/>
          </a:bodyPr>
          <a:lstStyle/>
          <a:p>
            <a: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Международный  день </a:t>
            </a:r>
            <a:b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дарения  книг.  </a:t>
            </a:r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ДЕТСКИЙ САД\Desktop\письмо солдату\международный день дарения книг\IMG-20230216-WA00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764704"/>
            <a:ext cx="1450256" cy="1933675"/>
          </a:xfrm>
          <a:prstGeom prst="rect">
            <a:avLst/>
          </a:prstGeom>
          <a:noFill/>
        </p:spPr>
      </p:pic>
      <p:pic>
        <p:nvPicPr>
          <p:cNvPr id="3075" name="Picture 3" descr="C:\Users\ДЕТСКИЙ САД\Desktop\письмо солдату\международный день дарения книг\международный день дарения книг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260648"/>
            <a:ext cx="1423578" cy="1898104"/>
          </a:xfrm>
          <a:prstGeom prst="rect">
            <a:avLst/>
          </a:prstGeom>
          <a:noFill/>
        </p:spPr>
      </p:pic>
      <p:pic>
        <p:nvPicPr>
          <p:cNvPr id="5" name="Picture 4" descr="C:\Users\ДЕТСКИЙ САД\Desktop\ПАПКА  2023\Праздники с 01.01.2023г\Костюмы\IMG_20230314_111546.jpg"/>
          <p:cNvPicPr>
            <a:picLocks noChangeAspect="1" noChangeArrowheads="1"/>
          </p:cNvPicPr>
          <p:nvPr/>
        </p:nvPicPr>
        <p:blipFill>
          <a:blip r:embed="rId4" cstate="print"/>
          <a:srcRect l="37484" t="31523" b="16689"/>
          <a:stretch>
            <a:fillRect/>
          </a:stretch>
        </p:blipFill>
        <p:spPr bwMode="auto">
          <a:xfrm>
            <a:off x="5220072" y="620688"/>
            <a:ext cx="1501191" cy="1656184"/>
          </a:xfrm>
          <a:prstGeom prst="rect">
            <a:avLst/>
          </a:prstGeom>
          <a:noFill/>
        </p:spPr>
      </p:pic>
      <p:pic>
        <p:nvPicPr>
          <p:cNvPr id="6" name="Picture 5" descr="C:\Users\ДЕТСКИЙ САД\Desktop\ПАПКА  2023\Праздники с 01.01.2023г\Костюмы\IMG_20230314_111738.jpg"/>
          <p:cNvPicPr>
            <a:picLocks noChangeAspect="1" noChangeArrowheads="1"/>
          </p:cNvPicPr>
          <p:nvPr/>
        </p:nvPicPr>
        <p:blipFill>
          <a:blip r:embed="rId5" cstate="print"/>
          <a:srcRect t="25464"/>
          <a:stretch>
            <a:fillRect/>
          </a:stretch>
        </p:blipFill>
        <p:spPr bwMode="auto">
          <a:xfrm>
            <a:off x="6948264" y="692696"/>
            <a:ext cx="1671070" cy="165881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508104" y="260648"/>
            <a:ext cx="26467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Костюмы  народов  России</a:t>
            </a:r>
            <a:endParaRPr lang="ru-RU" sz="1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771800" y="2204864"/>
            <a:ext cx="22466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Акция «Подари книгу»</a:t>
            </a:r>
            <a:endParaRPr lang="ru-RU" sz="1600" dirty="0"/>
          </a:p>
        </p:txBody>
      </p:sp>
      <p:pic>
        <p:nvPicPr>
          <p:cNvPr id="9" name="Picture 2" descr="C:\Users\ДЕТСКИЙ САД\Desktop\письмо солдату\IMG-20230322-WA0002.jpg"/>
          <p:cNvPicPr>
            <a:picLocks noChangeAspect="1" noChangeArrowheads="1"/>
          </p:cNvPicPr>
          <p:nvPr/>
        </p:nvPicPr>
        <p:blipFill>
          <a:blip r:embed="rId6" cstate="print"/>
          <a:srcRect r="26207" b="49143"/>
          <a:stretch>
            <a:fillRect/>
          </a:stretch>
        </p:blipFill>
        <p:spPr bwMode="auto">
          <a:xfrm>
            <a:off x="323528" y="3140968"/>
            <a:ext cx="1802318" cy="1656184"/>
          </a:xfrm>
          <a:prstGeom prst="rect">
            <a:avLst/>
          </a:prstGeom>
          <a:noFill/>
        </p:spPr>
      </p:pic>
      <p:pic>
        <p:nvPicPr>
          <p:cNvPr id="10" name="Picture 2" descr="C:\Users\79041\OneDrive\Рабочий стол\IMG_20230201_114737.jpg"/>
          <p:cNvPicPr>
            <a:picLocks noChangeAspect="1" noChangeArrowheads="1"/>
          </p:cNvPicPr>
          <p:nvPr/>
        </p:nvPicPr>
        <p:blipFill>
          <a:blip r:embed="rId7" cstate="print"/>
          <a:srcRect t="20328" r="12781"/>
          <a:stretch>
            <a:fillRect/>
          </a:stretch>
        </p:blipFill>
        <p:spPr bwMode="auto">
          <a:xfrm>
            <a:off x="2267744" y="2852936"/>
            <a:ext cx="2195907" cy="1506168"/>
          </a:xfrm>
          <a:prstGeom prst="rect">
            <a:avLst/>
          </a:prstGeom>
          <a:noFill/>
        </p:spPr>
      </p:pic>
      <p:pic>
        <p:nvPicPr>
          <p:cNvPr id="11" name="Picture 2" descr="C:\Users\ДЕТСКИЙ САД\Desktop\ПАПКА  2023\Праздники с 01.01.2023г\День сюжетно- ролевых игр\IMG_20230109_134401.jpg"/>
          <p:cNvPicPr>
            <a:picLocks noChangeAspect="1" noChangeArrowheads="1"/>
          </p:cNvPicPr>
          <p:nvPr/>
        </p:nvPicPr>
        <p:blipFill>
          <a:blip r:embed="rId8" cstate="print"/>
          <a:srcRect l="28398" t="20382"/>
          <a:stretch>
            <a:fillRect/>
          </a:stretch>
        </p:blipFill>
        <p:spPr bwMode="auto">
          <a:xfrm>
            <a:off x="2411760" y="4437112"/>
            <a:ext cx="1349476" cy="2212187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179512" y="5085184"/>
            <a:ext cx="22473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Сюжетно-ролевые  </a:t>
            </a:r>
          </a:p>
          <a:p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игры</a:t>
            </a:r>
            <a:endParaRPr lang="ru-RU" dirty="0"/>
          </a:p>
        </p:txBody>
      </p:sp>
      <p:pic>
        <p:nvPicPr>
          <p:cNvPr id="13" name="Picture 2" descr="C:\Users\ДЕТСКИЙ САД\Desktop\письмо солдату\IMG-20230322-WA004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60032" y="2564904"/>
            <a:ext cx="1513912" cy="2016224"/>
          </a:xfrm>
          <a:prstGeom prst="rect">
            <a:avLst/>
          </a:prstGeom>
          <a:noFill/>
        </p:spPr>
      </p:pic>
      <p:pic>
        <p:nvPicPr>
          <p:cNvPr id="14" name="Picture 3" descr="C:\Users\ДЕТСКИЙ САД\Desktop\ПАПКА  2023\Праздники с 01.01.2023г\Мы помощники\IMG-20230305-WA001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732240" y="2492896"/>
            <a:ext cx="1674186" cy="2232248"/>
          </a:xfrm>
          <a:prstGeom prst="rect">
            <a:avLst/>
          </a:prstGeom>
          <a:noFill/>
        </p:spPr>
      </p:pic>
      <p:pic>
        <p:nvPicPr>
          <p:cNvPr id="15" name="Picture 4" descr="C:\Users\ДЕТСКИЙ САД\Desktop\ПАПКА  2023\Праздники с 01.01.2023г\Мы помощники\IMG-20230306-WA0054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716016" y="4365103"/>
            <a:ext cx="1296144" cy="2301601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6372200" y="5085184"/>
            <a:ext cx="16971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Труд  дома и </a:t>
            </a:r>
          </a:p>
          <a:p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детском саду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6228184" cy="838200"/>
          </a:xfrm>
        </p:spPr>
        <p:txBody>
          <a:bodyPr>
            <a:normAutofit/>
          </a:bodyPr>
          <a:lstStyle/>
          <a:p>
            <a: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Всемирный день кошек</a:t>
            </a:r>
            <a:endParaRPr lang="ru-RU" sz="16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ДЕТСКИЙ САД\Desktop\ПАПКА  2023\Праздники с 01.01.2023г\1 марта Всемирный день кошек\IMG_20230227_1036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916832"/>
            <a:ext cx="1918002" cy="1440160"/>
          </a:xfrm>
          <a:prstGeom prst="rect">
            <a:avLst/>
          </a:prstGeom>
          <a:noFill/>
        </p:spPr>
      </p:pic>
      <p:pic>
        <p:nvPicPr>
          <p:cNvPr id="2051" name="Picture 3" descr="C:\Users\ДЕТСКИЙ САД\Desktop\ПАПКА  2023\Праздники с 01.01.2023г\1 марта Всемирный день кошек\IMG_20230227_1114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476672"/>
            <a:ext cx="1722111" cy="1293073"/>
          </a:xfrm>
          <a:prstGeom prst="rect">
            <a:avLst/>
          </a:prstGeom>
          <a:noFill/>
        </p:spPr>
      </p:pic>
      <p:pic>
        <p:nvPicPr>
          <p:cNvPr id="7" name="Picture 2" descr="C:\Users\ДЕТСКИЙ САД\Desktop\ПАПКА  2023\Праздники с 01.01.2023г\1 марта Всемирный день кошек\IMG_20230227_1555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1916832"/>
            <a:ext cx="1869554" cy="1403782"/>
          </a:xfrm>
          <a:prstGeom prst="rect">
            <a:avLst/>
          </a:prstGeom>
          <a:noFill/>
        </p:spPr>
      </p:pic>
      <p:pic>
        <p:nvPicPr>
          <p:cNvPr id="8" name="Picture 3" descr="C:\Users\ДЕТСКИЙ САД\Desktop\ПАПКА  2023\Праздники с 01.01.2023г\1 марта Всемирный день кошек\IMG_20230227_1055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476672"/>
            <a:ext cx="1761315" cy="1322510"/>
          </a:xfrm>
          <a:prstGeom prst="rect">
            <a:avLst/>
          </a:prstGeom>
          <a:noFill/>
        </p:spPr>
      </p:pic>
      <p:pic>
        <p:nvPicPr>
          <p:cNvPr id="9" name="Picture 2" descr="C:\Users\ДЕТСКИЙ САД\Desktop\письмо солдату\IMG-20230209-WA000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9992" y="260648"/>
            <a:ext cx="2120509" cy="1592216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6732240" y="260648"/>
            <a:ext cx="21602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Знакомство  с  </a:t>
            </a:r>
          </a:p>
          <a:p>
            <a: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животным миром          </a:t>
            </a:r>
            <a:b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Катангского</a:t>
            </a:r>
            <a: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района</a:t>
            </a:r>
            <a:endParaRPr lang="ru-RU" sz="1600" dirty="0"/>
          </a:p>
        </p:txBody>
      </p:sp>
      <p:pic>
        <p:nvPicPr>
          <p:cNvPr id="11" name="Picture 1" descr="C:\Users\ДЕТСКИЙ САД\Desktop\ПАПКА  2023\Праздники с 01.01.2023г\Экскурсии\IMG-20230306-WA004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4008" y="1988840"/>
            <a:ext cx="2304256" cy="1728192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7020272" y="2348880"/>
            <a:ext cx="17285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Всемирный день </a:t>
            </a:r>
          </a:p>
          <a:p>
            <a: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дикой природы</a:t>
            </a:r>
            <a:endParaRPr lang="ru-RU" sz="1100" dirty="0"/>
          </a:p>
        </p:txBody>
      </p:sp>
      <p:pic>
        <p:nvPicPr>
          <p:cNvPr id="13" name="Picture 2" descr="C:\Users\ДЕТСКИЙ САД\Desktop\ПАПКА  2023\Праздники с 01.01.2023г\27 февраля Международный день полярного медведя\IMG_20230228_12470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44008" y="3789040"/>
            <a:ext cx="2499318" cy="2642443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7236296" y="4509120"/>
            <a:ext cx="19077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Международный   день </a:t>
            </a:r>
          </a:p>
          <a:p>
            <a: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полярного   </a:t>
            </a:r>
          </a:p>
          <a:p>
            <a: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медведя.</a:t>
            </a:r>
            <a:endParaRPr lang="ru-RU" sz="1600" dirty="0"/>
          </a:p>
        </p:txBody>
      </p:sp>
      <p:pic>
        <p:nvPicPr>
          <p:cNvPr id="15" name="Picture 5" descr="C:\Users\ДЕТСКИЙ САД\Desktop\ПАПКА\Праздник 2022-2023\Выставка Дары осени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7505" y="3429000"/>
            <a:ext cx="1728192" cy="1693088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1907704" y="3573016"/>
            <a:ext cx="25188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Выставка «Дары   осени»</a:t>
            </a:r>
            <a:endParaRPr lang="ru-RU" sz="1600" dirty="0"/>
          </a:p>
        </p:txBody>
      </p:sp>
      <p:pic>
        <p:nvPicPr>
          <p:cNvPr id="17" name="Picture 1" descr="C:\Users\ДЕТСКИЙ САД\Desktop\ПАПКА  2023\Праздники с 01.01.2023г\Экскурсии\IMG-20230306-WA0035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835696" y="4437112"/>
            <a:ext cx="2400266" cy="1800200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>
            <a:off x="899592" y="6309320"/>
            <a:ext cx="25324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Международный день рек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Зеленый и желтый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2315</TotalTime>
  <Words>334</Words>
  <Application>Microsoft Office PowerPoint</Application>
  <PresentationFormat>Экран (4:3)</PresentationFormat>
  <Paragraphs>83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Аспект</vt:lpstr>
      <vt:lpstr>Слайд 1</vt:lpstr>
      <vt:lpstr> </vt:lpstr>
      <vt:lpstr>Всероссийский урок Победы.     Птица мира на защите Родины.</vt:lpstr>
      <vt:lpstr>110 лет со дня рождения советского писателя  и поэта, автора слов гимна СССР и гимна России  Сергея Владимировича Михалкова. </vt:lpstr>
      <vt:lpstr>Праздник «Здравствуй  осень золотая»</vt:lpstr>
      <vt:lpstr>                            День Отца</vt:lpstr>
      <vt:lpstr>Утренник «До свидания, детский сад!»                                       </vt:lpstr>
      <vt:lpstr>Международный  день  дарения  книг.   </vt:lpstr>
      <vt:lpstr>Всемирный день кошек</vt:lpstr>
      <vt:lpstr>Фотовыставка «Большой  урожай» </vt:lpstr>
      <vt:lpstr>Слайд 11</vt:lpstr>
      <vt:lpstr>Спасибо  за  внимание</vt:lpstr>
    </vt:vector>
  </TitlesOfParts>
  <Company>Krokoz™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</dc:title>
  <dc:creator>ДЕТСКИЙ САД</dc:creator>
  <cp:lastModifiedBy>79041</cp:lastModifiedBy>
  <cp:revision>255</cp:revision>
  <dcterms:created xsi:type="dcterms:W3CDTF">2023-01-20T06:41:55Z</dcterms:created>
  <dcterms:modified xsi:type="dcterms:W3CDTF">2024-02-24T11:20:08Z</dcterms:modified>
</cp:coreProperties>
</file>