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1D22B-FB4B-4A6A-8DD6-5FC3304342D1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C05A6-0412-4A95-96A3-BF5D97B6A0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C:\Users\ДЕТСКИЙ САД\Desktop\1614602264_34-p-belii-sportivnii-fon-4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15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ДЕТСКИЙ САД\Desktop\ПАПКА  2023\Праздники с 01.01.2023г\масленица\Масленица.jpg"/>
          <p:cNvPicPr/>
          <p:nvPr/>
        </p:nvPicPr>
        <p:blipFill>
          <a:blip r:embed="rId3" cstate="print"/>
          <a:srcRect l="15519" t="29158" b="22382"/>
          <a:stretch>
            <a:fillRect/>
          </a:stretch>
        </p:blipFill>
        <p:spPr bwMode="auto">
          <a:xfrm>
            <a:off x="107504" y="836712"/>
            <a:ext cx="309634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ДЕТСКИЙ САД\Desktop\ПАПКА  2023\Праздники с 01.01.2023г\23 февраля\IMG-20230208-WA0037.jpg"/>
          <p:cNvPicPr/>
          <p:nvPr/>
        </p:nvPicPr>
        <p:blipFill>
          <a:blip r:embed="rId4" cstate="print"/>
          <a:srcRect t="39713" r="-55"/>
          <a:stretch>
            <a:fillRect/>
          </a:stretch>
        </p:blipFill>
        <p:spPr bwMode="auto">
          <a:xfrm>
            <a:off x="2771800" y="1700808"/>
            <a:ext cx="3312367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ДЕТСКИЙ САД\Desktop\ПАПКА  2023\Праздники с 01.01.2023г\под игра Весенние снежки\IMG_20230323_115743.jpg"/>
          <p:cNvPicPr/>
          <p:nvPr/>
        </p:nvPicPr>
        <p:blipFill>
          <a:blip r:embed="rId5" cstate="print"/>
          <a:srcRect t="28090" r="13435" b="4494"/>
          <a:stretch>
            <a:fillRect/>
          </a:stretch>
        </p:blipFill>
        <p:spPr bwMode="auto">
          <a:xfrm>
            <a:off x="6228184" y="1052736"/>
            <a:ext cx="291581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ЕТСКИЙ САД\Desktop\ПАПКА  2023\Праздники с 01.01.2023г\23 февраля\Соревнование Школа безопасности.jpg"/>
          <p:cNvPicPr/>
          <p:nvPr/>
        </p:nvPicPr>
        <p:blipFill>
          <a:blip r:embed="rId6" cstate="print"/>
          <a:srcRect l="-3877" t="40225" b="9580"/>
          <a:stretch>
            <a:fillRect/>
          </a:stretch>
        </p:blipFill>
        <p:spPr bwMode="auto">
          <a:xfrm>
            <a:off x="0" y="3861048"/>
            <a:ext cx="2915816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ДЕТСКИЙ САД\Desktop\ПАПКА 2022\Праздник 2022-2023\Спортивное развлечение на улице Зимние забавы\IMG_20221219_104755.jpg"/>
          <p:cNvPicPr/>
          <p:nvPr/>
        </p:nvPicPr>
        <p:blipFill>
          <a:blip r:embed="rId7" cstate="print"/>
          <a:srcRect l="20973" t="19590" r="1824" b="33030"/>
          <a:stretch>
            <a:fillRect/>
          </a:stretch>
        </p:blipFill>
        <p:spPr bwMode="auto">
          <a:xfrm>
            <a:off x="2987824" y="4293096"/>
            <a:ext cx="295232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ДЕТСКИЙ САД\Desktop\ПАПКА 2022\Праздник 2022-2023\Физкультурный досуг Разноцветные обручи\IMG_20221125_094124.jpg"/>
          <p:cNvPicPr/>
          <p:nvPr/>
        </p:nvPicPr>
        <p:blipFill>
          <a:blip r:embed="rId8" cstate="print"/>
          <a:srcRect l="8368" t="23482" r="11456" b="15471"/>
          <a:stretch>
            <a:fillRect/>
          </a:stretch>
        </p:blipFill>
        <p:spPr bwMode="auto">
          <a:xfrm>
            <a:off x="6263680" y="3861048"/>
            <a:ext cx="288032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691680" y="260648"/>
            <a:ext cx="62646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ЗДОРОВЬЕ-ДВИЖЕНИЕ ЭТО ЖИЗНЬ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Comic Sans MS" pitchFamily="66" charset="0"/>
              </a:rPr>
              <a:t>ЗДОРОВЬЕ-ДВИЖЕНИЕ ЭТО ЖИЗНЬ</a:t>
            </a:r>
            <a:endParaRPr lang="ru-RU" sz="24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6</Words>
  <Application>Microsoft Office PowerPoint</Application>
  <PresentationFormat>Экран (4:3)</PresentationFormat>
  <Paragraphs>2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Слайд 2</vt:lpstr>
      <vt:lpstr>ЗДОРОВЬЕ-ДВИЖЕНИЕ ЭТО ЖИЗНЬ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ДЕТСКИЙ САД</dc:creator>
  <cp:lastModifiedBy>ДЕТСКИЙ САД</cp:lastModifiedBy>
  <cp:revision>7</cp:revision>
  <dcterms:created xsi:type="dcterms:W3CDTF">2023-03-24T03:17:52Z</dcterms:created>
  <dcterms:modified xsi:type="dcterms:W3CDTF">2023-03-27T03:51:36Z</dcterms:modified>
</cp:coreProperties>
</file>