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2" r:id="rId5"/>
    <p:sldId id="287" r:id="rId6"/>
    <p:sldId id="286" r:id="rId7"/>
    <p:sldId id="270" r:id="rId8"/>
    <p:sldId id="269" r:id="rId9"/>
    <p:sldId id="274" r:id="rId10"/>
    <p:sldId id="282" r:id="rId11"/>
    <p:sldId id="276" r:id="rId12"/>
    <p:sldId id="279" r:id="rId13"/>
    <p:sldId id="280" r:id="rId14"/>
    <p:sldId id="296" r:id="rId15"/>
    <p:sldId id="295" r:id="rId16"/>
    <p:sldId id="297" r:id="rId17"/>
    <p:sldId id="298" r:id="rId18"/>
    <p:sldId id="300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804B7-472F-4813-BC7B-2505EC79776F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3CC08-DFB5-4710-AD65-E27A5D9616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CC08-DFB5-4710-AD65-E27A5D96167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CC08-DFB5-4710-AD65-E27A5D96167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3CC08-DFB5-4710-AD65-E27A5D96167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ИЙ САД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8892480" cy="720079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детский сад с.Преображенка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7992888" cy="194421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«Детям о Дне толерантности»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9624" y="558924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Составители: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Верхотурова О.В.- воспитатель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Лаба З.Ю.- воспитатель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64886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ДЕТСКИЙ САД\Desktop\толерантность\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00808"/>
            <a:ext cx="6120680" cy="34428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5856" y="52292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детей  3-7 лет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34603"/>
            <a:ext cx="9324528" cy="69933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наши бабушки и дедушки,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https://otvet.imgsmail.ru/download/2804775_ba3933115fd9eb1077c15f3928741040_800.jpg"/>
          <p:cNvPicPr>
            <a:picLocks noChangeAspect="1" noChangeArrowheads="1"/>
          </p:cNvPicPr>
          <p:nvPr/>
        </p:nvPicPr>
        <p:blipFill>
          <a:blip r:embed="rId3" cstate="print"/>
          <a:srcRect r="38576"/>
          <a:stretch>
            <a:fillRect/>
          </a:stretch>
        </p:blipFill>
        <p:spPr bwMode="auto">
          <a:xfrm>
            <a:off x="179512" y="2235349"/>
            <a:ext cx="3816424" cy="4139566"/>
          </a:xfrm>
          <a:prstGeom prst="rect">
            <a:avLst/>
          </a:prstGeom>
          <a:noFill/>
        </p:spPr>
      </p:pic>
      <p:pic>
        <p:nvPicPr>
          <p:cNvPr id="10244" name="Picture 4" descr="https://avatars.dzeninfra.ru/get-zen_doc/1602486/pub_5ead67b6b13b286689781279_5ead69654670757c12fe2f3f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619" y="1124744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7" y="-792"/>
            <a:ext cx="9145057" cy="68587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неизлечимо больные дети и взрослые,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 l="2438" t="1597" r="2463" b="6583"/>
          <a:stretch>
            <a:fillRect/>
          </a:stretch>
        </p:blipFill>
        <p:spPr>
          <a:xfrm>
            <a:off x="4572000" y="3068960"/>
            <a:ext cx="432048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 l="1173" t="4282" r="3729" b="2832"/>
          <a:stretch>
            <a:fillRect/>
          </a:stretch>
        </p:blipFill>
        <p:spPr>
          <a:xfrm>
            <a:off x="323528" y="1196752"/>
            <a:ext cx="410445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2"/>
            <a:ext cx="9145057" cy="68587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90525" y="476672"/>
            <a:ext cx="6189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дети которые остались без родителей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,</a:t>
            </a: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ДЕТСКИЙ САД\Desktop\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801" y="1124744"/>
            <a:ext cx="4089086" cy="2729607"/>
          </a:xfrm>
          <a:prstGeom prst="rect">
            <a:avLst/>
          </a:prstGeom>
          <a:noFill/>
        </p:spPr>
      </p:pic>
      <p:pic>
        <p:nvPicPr>
          <p:cNvPr id="8" name="Рисунок 7" descr="https://avatars.dzeninfra.ru/get-zen_doc/1878023/pub_5fd71ecf5a2c8e1f2c42ac1f_5fd71f309480ec78dc26d2b8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05064"/>
            <a:ext cx="4572273" cy="26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2"/>
            <a:ext cx="9145057" cy="68587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животные, птицы и природа, которая нас окружает.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ДЕТСКИЙ САД\Desktop\толерантность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4526218" cy="2736304"/>
          </a:xfrm>
          <a:prstGeom prst="rect">
            <a:avLst/>
          </a:prstGeom>
          <a:noFill/>
        </p:spPr>
      </p:pic>
      <p:pic>
        <p:nvPicPr>
          <p:cNvPr id="6147" name="Picture 3" descr="C:\Users\ДЕТСКИЙ САД\Desktop\толерантность\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17032"/>
            <a:ext cx="412108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057" cy="6858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Рассмотрите картинки и ответьте, толерантны ли дети в своих поступках? Почему?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https://avatars.dzeninfra.ru/get-zen_doc/4452915/pub_60865c105bfb251ca71c18db_60865cd6924e08292f1834eb/scale_1200"/>
          <p:cNvPicPr/>
          <p:nvPr/>
        </p:nvPicPr>
        <p:blipFill>
          <a:blip r:embed="rId3" cstate="print"/>
          <a:srcRect l="68626" t="1253" r="1871" b="52381"/>
          <a:stretch>
            <a:fillRect/>
          </a:stretch>
        </p:blipFill>
        <p:spPr bwMode="auto">
          <a:xfrm>
            <a:off x="1403648" y="1196752"/>
            <a:ext cx="63367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057" cy="6858792"/>
          </a:xfrm>
          <a:prstGeom prst="rect">
            <a:avLst/>
          </a:prstGeom>
          <a:noFill/>
        </p:spPr>
      </p:pic>
      <p:pic>
        <p:nvPicPr>
          <p:cNvPr id="2050" name="Picture 2" descr="C:\Users\ДЕТСКИЙ САД\Desktop\толерантность\25.jpg"/>
          <p:cNvPicPr>
            <a:picLocks noChangeAspect="1" noChangeArrowheads="1"/>
          </p:cNvPicPr>
          <p:nvPr/>
        </p:nvPicPr>
        <p:blipFill>
          <a:blip r:embed="rId3" cstate="print"/>
          <a:srcRect l="53558" t="8706" r="2861" b="8706"/>
          <a:stretch>
            <a:fillRect/>
          </a:stretch>
        </p:blipFill>
        <p:spPr bwMode="auto">
          <a:xfrm>
            <a:off x="1586437" y="260648"/>
            <a:ext cx="5971126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057" cy="6858792"/>
          </a:xfrm>
          <a:prstGeom prst="rect">
            <a:avLst/>
          </a:prstGeom>
          <a:noFill/>
        </p:spPr>
      </p:pic>
      <p:pic>
        <p:nvPicPr>
          <p:cNvPr id="4" name="Рисунок 3" descr="https://i.pinimg.com/originals/b6/e6/2c/b6e62cf4a59f921638f00ad232695bb7.jpg"/>
          <p:cNvPicPr/>
          <p:nvPr/>
        </p:nvPicPr>
        <p:blipFill>
          <a:blip r:embed="rId3" cstate="print"/>
          <a:srcRect l="1513" t="2282" r="301" b="3505"/>
          <a:stretch>
            <a:fillRect/>
          </a:stretch>
        </p:blipFill>
        <p:spPr bwMode="auto">
          <a:xfrm>
            <a:off x="1691680" y="404664"/>
            <a:ext cx="597666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057" cy="6858792"/>
          </a:xfrm>
          <a:prstGeom prst="rect">
            <a:avLst/>
          </a:prstGeom>
          <a:noFill/>
        </p:spPr>
      </p:pic>
      <p:sp>
        <p:nvSpPr>
          <p:cNvPr id="3074" name="AutoShape 2" descr="https://fsd.multiurok.ru/html/2022/02/22/s_62149299a437e/phpwt1zug_3.SOP-nesoversh.-Programma-moya-na-rabotu-s-agressivnostyu-ind_html_ec074bce3107aa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fsd.multiurok.ru/html/2022/02/22/s_62149299a437e/phpwt1zug_3.SOP-nesoversh.-Programma-moya-na-rabotu-s-agressivnostyu-ind_html_ec074bce3107aa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Users\ДЕТСКИЙ САД\Desktop\карь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2656"/>
            <a:ext cx="6480720" cy="6082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7" y="0"/>
            <a:ext cx="9145057" cy="68587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524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Что такое толерантность?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Я ответить вам могу.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Это значит – уваженье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К мыслям, чувствам и талантам.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Это значит – отношенье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Как к друзьям, а не к врагу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" name="Picture 2" descr="C:\Users\ДЕТСКИЙ САД\Desktop\толерантность\22.jpg"/>
          <p:cNvPicPr>
            <a:picLocks noChangeAspect="1" noChangeArrowheads="1"/>
          </p:cNvPicPr>
          <p:nvPr/>
        </p:nvPicPr>
        <p:blipFill>
          <a:blip r:embed="rId3" cstate="print"/>
          <a:srcRect t="1923" r="1672" b="3846"/>
          <a:stretch>
            <a:fillRect/>
          </a:stretch>
        </p:blipFill>
        <p:spPr bwMode="auto">
          <a:xfrm>
            <a:off x="2155037" y="3534754"/>
            <a:ext cx="4361179" cy="313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057" cy="68587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2780928"/>
            <a:ext cx="6918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СПАСИБО ЗА ВНИМАНИЕ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КИЙ САД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3007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387424"/>
            <a:ext cx="8784976" cy="1296145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b="1" dirty="0" smtClean="0">
                <a:solidFill>
                  <a:srgbClr val="FF0000"/>
                </a:solidFill>
                <a:latin typeface="Comic Sans MS" pitchFamily="66" charset="0"/>
              </a:rPr>
              <a:t>Внимательно рассмотрите  картинки.</a:t>
            </a:r>
            <a:br>
              <a:rPr lang="ru-RU" sz="27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Comic Sans MS" pitchFamily="66" charset="0"/>
              </a:rPr>
              <a:t> Опишите, что вы видите. Оцените поступок детей. 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C:\Users\ДЕТСКИЙ САД\Desktop\толерантность\картитнка 7.jpg"/>
          <p:cNvPicPr/>
          <p:nvPr/>
        </p:nvPicPr>
        <p:blipFill>
          <a:blip r:embed="rId4" cstate="print"/>
          <a:srcRect l="1422" t="1292" r="1284"/>
          <a:stretch>
            <a:fillRect/>
          </a:stretch>
        </p:blipFill>
        <p:spPr bwMode="auto">
          <a:xfrm>
            <a:off x="4572000" y="3789040"/>
            <a:ext cx="43559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ДЕТСКИЙ САД\Desktop\толерантность\картинка 4.jpg"/>
          <p:cNvPicPr/>
          <p:nvPr/>
        </p:nvPicPr>
        <p:blipFill>
          <a:blip r:embed="rId5" cstate="print"/>
          <a:srcRect l="14909" t="23643" r="13867" b="18170"/>
          <a:stretch>
            <a:fillRect/>
          </a:stretch>
        </p:blipFill>
        <p:spPr bwMode="auto">
          <a:xfrm>
            <a:off x="4572000" y="836712"/>
            <a:ext cx="43559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placepic.ru/wp-content/uploads/2021/06/hello_html_401940c6.jpg"/>
          <p:cNvPicPr/>
          <p:nvPr/>
        </p:nvPicPr>
        <p:blipFill>
          <a:blip r:embed="rId6" cstate="print"/>
          <a:srcRect l="3456" t="2915" r="56307" b="13411"/>
          <a:stretch>
            <a:fillRect/>
          </a:stretch>
        </p:blipFill>
        <p:spPr bwMode="auto">
          <a:xfrm>
            <a:off x="251520" y="3789040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ДЕТСКИЙ САД\Desktop\толерантность\картинка 6.jpg"/>
          <p:cNvPicPr/>
          <p:nvPr/>
        </p:nvPicPr>
        <p:blipFill>
          <a:blip r:embed="rId7" cstate="print"/>
          <a:srcRect l="10579" t="24031" r="8845" b="14341"/>
          <a:stretch>
            <a:fillRect/>
          </a:stretch>
        </p:blipFill>
        <p:spPr bwMode="auto">
          <a:xfrm>
            <a:off x="251520" y="836712"/>
            <a:ext cx="41044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ИЙ САД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69" y="-135426"/>
            <a:ext cx="9324569" cy="69934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0"/>
            <a:ext cx="5544616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Совершая хорошие поступки, мы будем радовать всех окружающих! 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ДЕТСКИЙ САД\Desktop\толерантность\картинка 6.jpg"/>
          <p:cNvPicPr/>
          <p:nvPr/>
        </p:nvPicPr>
        <p:blipFill>
          <a:blip r:embed="rId4" cstate="print"/>
          <a:srcRect l="10579" t="24031" r="8845" b="14341"/>
          <a:stretch>
            <a:fillRect/>
          </a:stretch>
        </p:blipFill>
        <p:spPr bwMode="auto">
          <a:xfrm>
            <a:off x="179512" y="1124744"/>
            <a:ext cx="42839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ЕТСКИЙ САД\Desktop\толерантность\картитнка 7.jpg"/>
          <p:cNvPicPr/>
          <p:nvPr/>
        </p:nvPicPr>
        <p:blipFill>
          <a:blip r:embed="rId5" cstate="print"/>
          <a:srcRect l="1422" t="1292" r="1284"/>
          <a:stretch>
            <a:fillRect/>
          </a:stretch>
        </p:blipFill>
        <p:spPr bwMode="auto">
          <a:xfrm>
            <a:off x="4499992" y="3429000"/>
            <a:ext cx="44644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3528" y="5013176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«Попробуйте  не кулак показать , а протянуть ладонь»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484784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«Попробуйте не спрятать ,а поделиться»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7" y="0"/>
            <a:ext cx="9145057" cy="68587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908720"/>
            <a:ext cx="8352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tx2"/>
                </a:solidFill>
                <a:latin typeface="Comic Sans MS" pitchFamily="66" charset="0"/>
              </a:rPr>
              <a:t>Доброта души,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сострадание,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уважение,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1"/>
                </a:solidFill>
                <a:latin typeface="Comic Sans MS" pitchFamily="66" charset="0"/>
              </a:rPr>
              <a:t>дружба,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терпение, </a:t>
            </a:r>
          </a:p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милосердие</a:t>
            </a:r>
          </a:p>
          <a:p>
            <a:r>
              <a:rPr lang="ru-RU" sz="4000" b="1" dirty="0" smtClean="0">
                <a:solidFill>
                  <a:schemeClr val="tx2"/>
                </a:solidFill>
                <a:latin typeface="Comic Sans MS" pitchFamily="66" charset="0"/>
              </a:rPr>
              <a:t>называют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chemeClr val="tx2"/>
                </a:solidFill>
                <a:latin typeface="Comic Sans MS" pitchFamily="66" charset="0"/>
              </a:rPr>
              <a:t>–</a:t>
            </a: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толерантностью. </a:t>
            </a:r>
          </a:p>
          <a:p>
            <a:pPr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ДЕТСКИЙ САД\Desktop\толерантность\картинка 9.jpg"/>
          <p:cNvPicPr/>
          <p:nvPr/>
        </p:nvPicPr>
        <p:blipFill>
          <a:blip r:embed="rId3" cstate="print"/>
          <a:srcRect l="75608" t="65116" r="2168" b="4264"/>
          <a:stretch>
            <a:fillRect/>
          </a:stretch>
        </p:blipFill>
        <p:spPr bwMode="auto">
          <a:xfrm>
            <a:off x="4860032" y="332656"/>
            <a:ext cx="403244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7" y="-792"/>
            <a:ext cx="9145057" cy="68587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16 ноября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отмечается международный День толерантности.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А еще его называют День терпимости.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2" descr="http://muc62.ru/image/kalej/tolerimage.jpg"/>
          <p:cNvPicPr>
            <a:picLocks noChangeAspect="1" noChangeArrowheads="1"/>
          </p:cNvPicPr>
          <p:nvPr/>
        </p:nvPicPr>
        <p:blipFill>
          <a:blip r:embed="rId3" cstate="print"/>
          <a:srcRect l="14072" t="31658" r="12443" b="7285"/>
          <a:stretch>
            <a:fillRect/>
          </a:stretch>
        </p:blipFill>
        <p:spPr bwMode="auto">
          <a:xfrm>
            <a:off x="144841" y="1601222"/>
            <a:ext cx="8822316" cy="5068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7" y="-792"/>
            <a:ext cx="9145057" cy="6858792"/>
          </a:xfrm>
          <a:prstGeom prst="rect">
            <a:avLst/>
          </a:prstGeom>
          <a:noFill/>
        </p:spPr>
      </p:pic>
      <p:pic>
        <p:nvPicPr>
          <p:cNvPr id="4" name="Picture 3" descr="C:\Users\ДЕТСКИЙ САД\Desktop\толерантность\tolerantnost_kartink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24744"/>
            <a:ext cx="5428792" cy="5400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332656"/>
            <a:ext cx="4730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ЭМБЛЕМА ТОЛЕРАНТНОСТИ</a:t>
            </a:r>
            <a:endParaRPr lang="ru-RU" sz="2400" b="1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7"/>
            <a:ext cx="9468544" cy="71014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На Земле  живут люди у которых разный цвет кожи и они разговаривают на разных языках.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074" name="Picture 2" descr="C:\Users\ДЕТСКИЙ САД\Desktop\толерантность\картинка 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8785248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2"/>
            <a:ext cx="9145057" cy="68587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40466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В мире много стран и в каждой стране свои обычаи, традиции.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 l="1131" t="1071" r="2065" b="1276"/>
          <a:stretch>
            <a:fillRect/>
          </a:stretch>
        </p:blipFill>
        <p:spPr>
          <a:xfrm>
            <a:off x="1547664" y="1462004"/>
            <a:ext cx="5832648" cy="5063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2"/>
            <a:ext cx="9145057" cy="68587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82089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На нашей планете есть те, которые нуждаются в нашей помощи: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Младшие братья и сестры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,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C:\Users\ДЕТСКИЙ САД\Desktop\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132856"/>
            <a:ext cx="64807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202</Words>
  <Application>Microsoft Office PowerPoint</Application>
  <PresentationFormat>Экран (4:3)</PresentationFormat>
  <Paragraphs>41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казенное дошкольное образовательное учреждение детский сад с.Преображенка</vt:lpstr>
      <vt:lpstr>  Внимательно рассмотрите  картинки.  Опишите, что вы видите. Оцените поступок детей.  </vt:lpstr>
      <vt:lpstr> Совершая хорошие поступки, мы будем радовать всех окружающих!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</dc:creator>
  <cp:lastModifiedBy>ДЕТСКИЙ САД</cp:lastModifiedBy>
  <cp:revision>70</cp:revision>
  <dcterms:created xsi:type="dcterms:W3CDTF">2022-11-09T03:33:55Z</dcterms:created>
  <dcterms:modified xsi:type="dcterms:W3CDTF">2022-11-16T07:48:48Z</dcterms:modified>
</cp:coreProperties>
</file>