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292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s://i.pinimg.com/originals/67/dd/98/67dd98188dbf3c79865dc432056589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pic>
        <p:nvPicPr>
          <p:cNvPr id="3" name="Picture 2" descr="C:\Users\admin\Desktop\IMG-20201014-WA0019.jpg"/>
          <p:cNvPicPr>
            <a:picLocks noChangeAspect="1" noChangeArrowheads="1"/>
          </p:cNvPicPr>
          <p:nvPr/>
        </p:nvPicPr>
        <p:blipFill>
          <a:blip r:embed="rId3" cstate="print"/>
          <a:srcRect l="21108" t="7223" r="10697" b="24156"/>
          <a:stretch>
            <a:fillRect/>
          </a:stretch>
        </p:blipFill>
        <p:spPr bwMode="auto">
          <a:xfrm>
            <a:off x="285720" y="571481"/>
            <a:ext cx="1947625" cy="2643206"/>
          </a:xfrm>
          <a:prstGeom prst="rect">
            <a:avLst/>
          </a:prstGeom>
          <a:noFill/>
        </p:spPr>
      </p:pic>
      <p:pic>
        <p:nvPicPr>
          <p:cNvPr id="4" name="Picture 1" descr="C:\Users\admin\Desktop\IMG-20201014-WA0022.jpg"/>
          <p:cNvPicPr>
            <a:picLocks noChangeAspect="1" noChangeArrowheads="1"/>
          </p:cNvPicPr>
          <p:nvPr/>
        </p:nvPicPr>
        <p:blipFill>
          <a:blip r:embed="rId4" cstate="print"/>
          <a:srcRect l="5963" t="2490" r="6717"/>
          <a:stretch>
            <a:fillRect/>
          </a:stretch>
        </p:blipFill>
        <p:spPr bwMode="auto">
          <a:xfrm>
            <a:off x="2428860" y="571481"/>
            <a:ext cx="1754984" cy="2643206"/>
          </a:xfrm>
          <a:prstGeom prst="rect">
            <a:avLst/>
          </a:prstGeom>
          <a:noFill/>
        </p:spPr>
      </p:pic>
      <p:pic>
        <p:nvPicPr>
          <p:cNvPr id="5" name="Picture 4" descr="C:\Users\admin\Desktop\IMG-20201014-WA0013.jpg"/>
          <p:cNvPicPr>
            <a:picLocks noChangeAspect="1" noChangeArrowheads="1"/>
          </p:cNvPicPr>
          <p:nvPr/>
        </p:nvPicPr>
        <p:blipFill>
          <a:blip r:embed="rId5" cstate="print"/>
          <a:srcRect l="18643" t="11310" r="23732" b="19576"/>
          <a:stretch>
            <a:fillRect/>
          </a:stretch>
        </p:blipFill>
        <p:spPr bwMode="auto">
          <a:xfrm>
            <a:off x="4357686" y="571480"/>
            <a:ext cx="1739721" cy="2643206"/>
          </a:xfrm>
          <a:prstGeom prst="rect">
            <a:avLst/>
          </a:prstGeom>
          <a:noFill/>
        </p:spPr>
      </p:pic>
      <p:pic>
        <p:nvPicPr>
          <p:cNvPr id="6" name="Picture 6" descr="C:\Users\admin\Desktop\IMG-20201014-WA0020.jpg"/>
          <p:cNvPicPr>
            <a:picLocks noChangeAspect="1" noChangeArrowheads="1"/>
          </p:cNvPicPr>
          <p:nvPr/>
        </p:nvPicPr>
        <p:blipFill>
          <a:blip r:embed="rId6" cstate="print"/>
          <a:srcRect l="26801" t="11902" r="18892" b="27267"/>
          <a:stretch>
            <a:fillRect/>
          </a:stretch>
        </p:blipFill>
        <p:spPr bwMode="auto">
          <a:xfrm>
            <a:off x="214282" y="3857628"/>
            <a:ext cx="1833284" cy="2738038"/>
          </a:xfrm>
          <a:prstGeom prst="rect">
            <a:avLst/>
          </a:prstGeom>
          <a:noFill/>
        </p:spPr>
      </p:pic>
      <p:pic>
        <p:nvPicPr>
          <p:cNvPr id="7" name="Picture 8" descr="C:\Users\admin\Desktop\IMG-20201014-WA0010.jpg"/>
          <p:cNvPicPr>
            <a:picLocks noChangeAspect="1" noChangeArrowheads="1"/>
          </p:cNvPicPr>
          <p:nvPr/>
        </p:nvPicPr>
        <p:blipFill>
          <a:blip r:embed="rId7" cstate="print"/>
          <a:srcRect l="13874" t="11272" r="9819" b="11553"/>
          <a:stretch>
            <a:fillRect/>
          </a:stretch>
        </p:blipFill>
        <p:spPr bwMode="auto">
          <a:xfrm>
            <a:off x="2214546" y="3857628"/>
            <a:ext cx="2016224" cy="2718848"/>
          </a:xfrm>
          <a:prstGeom prst="rect">
            <a:avLst/>
          </a:prstGeom>
          <a:noFill/>
        </p:spPr>
      </p:pic>
      <p:pic>
        <p:nvPicPr>
          <p:cNvPr id="8" name="Picture 7" descr="C:\Users\admin\Desktop\IMG-20201014-WA0007.jpg"/>
          <p:cNvPicPr>
            <a:picLocks noChangeAspect="1" noChangeArrowheads="1"/>
          </p:cNvPicPr>
          <p:nvPr/>
        </p:nvPicPr>
        <p:blipFill>
          <a:blip r:embed="rId8" cstate="print"/>
          <a:srcRect l="7186" t="6022" r="7777"/>
          <a:stretch>
            <a:fillRect/>
          </a:stretch>
        </p:blipFill>
        <p:spPr bwMode="auto">
          <a:xfrm>
            <a:off x="4357686" y="3857628"/>
            <a:ext cx="1841148" cy="2712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ДЕТСКИЙ САД</cp:lastModifiedBy>
  <cp:revision>24</cp:revision>
  <dcterms:created xsi:type="dcterms:W3CDTF">2020-10-07T14:48:16Z</dcterms:created>
  <dcterms:modified xsi:type="dcterms:W3CDTF">2020-10-15T01:23:04Z</dcterms:modified>
</cp:coreProperties>
</file>