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9433" autoAdjust="0"/>
  </p:normalViewPr>
  <p:slideViewPr>
    <p:cSldViewPr>
      <p:cViewPr>
        <p:scale>
          <a:sx n="50" d="100"/>
          <a:sy n="50" d="100"/>
        </p:scale>
        <p:origin x="-201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A2BF3-3015-479B-85DD-780EEBEDFEF3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04AC-765F-4ADA-A06E-67A34B68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esktop\Фото сад\IMG-20201026-WA0003.jpg"/>
          <p:cNvPicPr>
            <a:picLocks noChangeAspect="1" noChangeArrowheads="1"/>
          </p:cNvPicPr>
          <p:nvPr/>
        </p:nvPicPr>
        <p:blipFill>
          <a:blip r:embed="rId2" cstate="print"/>
          <a:srcRect l="16682" t="9717" r="17731" b="21053"/>
          <a:stretch>
            <a:fillRect/>
          </a:stretch>
        </p:blipFill>
        <p:spPr bwMode="auto">
          <a:xfrm>
            <a:off x="2699792" y="2132856"/>
            <a:ext cx="1944216" cy="2736305"/>
          </a:xfrm>
          <a:prstGeom prst="rect">
            <a:avLst/>
          </a:prstGeom>
          <a:noFill/>
        </p:spPr>
      </p:pic>
      <p:pic>
        <p:nvPicPr>
          <p:cNvPr id="3" name="Picture 3" descr="C:\Users\admin\Desktop\Фото сад\IMG-20201020-WA0011.jpg"/>
          <p:cNvPicPr>
            <a:picLocks noChangeAspect="1" noChangeArrowheads="1"/>
          </p:cNvPicPr>
          <p:nvPr/>
        </p:nvPicPr>
        <p:blipFill>
          <a:blip r:embed="rId3" cstate="print"/>
          <a:srcRect l="13274" t="22918" r="12774"/>
          <a:stretch>
            <a:fillRect/>
          </a:stretch>
        </p:blipFill>
        <p:spPr bwMode="auto">
          <a:xfrm>
            <a:off x="323528" y="980728"/>
            <a:ext cx="2266296" cy="2736304"/>
          </a:xfrm>
          <a:prstGeom prst="rect">
            <a:avLst/>
          </a:prstGeom>
          <a:noFill/>
        </p:spPr>
      </p:pic>
      <p:pic>
        <p:nvPicPr>
          <p:cNvPr id="4" name="Picture 4" descr="C:\Users\admin\Desktop\Фото сад\IMG-20201021-WA0003.jpg"/>
          <p:cNvPicPr>
            <a:picLocks noChangeAspect="1" noChangeArrowheads="1"/>
          </p:cNvPicPr>
          <p:nvPr/>
        </p:nvPicPr>
        <p:blipFill>
          <a:blip r:embed="rId4" cstate="print"/>
          <a:srcRect l="19701" t="18944" r="16648" b="11723"/>
          <a:stretch>
            <a:fillRect/>
          </a:stretch>
        </p:blipFill>
        <p:spPr bwMode="auto">
          <a:xfrm>
            <a:off x="4848226" y="2132857"/>
            <a:ext cx="1884013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282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 ДНЕМ НАРОДНОГО ЕДИНСТВА!</a:t>
            </a:r>
            <a:endParaRPr lang="ru-RU" sz="3200" dirty="0"/>
          </a:p>
        </p:txBody>
      </p:sp>
      <p:pic>
        <p:nvPicPr>
          <p:cNvPr id="1026" name="Picture 2" descr="C:\Users\admin\Desktop\IMG-20201028-WA0006.jpg"/>
          <p:cNvPicPr>
            <a:picLocks noChangeAspect="1" noChangeArrowheads="1"/>
          </p:cNvPicPr>
          <p:nvPr/>
        </p:nvPicPr>
        <p:blipFill>
          <a:blip r:embed="rId5" cstate="print"/>
          <a:srcRect t="4407" r="20675" b="14065"/>
          <a:stretch>
            <a:fillRect/>
          </a:stretch>
        </p:blipFill>
        <p:spPr bwMode="auto">
          <a:xfrm>
            <a:off x="251519" y="3861048"/>
            <a:ext cx="2088233" cy="286165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t="139" r="4374"/>
          <a:stretch>
            <a:fillRect/>
          </a:stretch>
        </p:blipFill>
        <p:spPr bwMode="auto">
          <a:xfrm>
            <a:off x="6876255" y="3933056"/>
            <a:ext cx="2016225" cy="280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dmin\Desktop\IMG-20201027-WA0000.jpg"/>
          <p:cNvPicPr>
            <a:picLocks noChangeAspect="1" noChangeArrowheads="1"/>
          </p:cNvPicPr>
          <p:nvPr/>
        </p:nvPicPr>
        <p:blipFill>
          <a:blip r:embed="rId7" cstate="print"/>
          <a:srcRect l="6304" t="15235" r="18047" b="4388"/>
          <a:stretch>
            <a:fillRect/>
          </a:stretch>
        </p:blipFill>
        <p:spPr bwMode="auto">
          <a:xfrm>
            <a:off x="6876256" y="980728"/>
            <a:ext cx="2020460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2020-10-26T11:51:46Z</dcterms:created>
  <dcterms:modified xsi:type="dcterms:W3CDTF">2020-10-28T05:46:56Z</dcterms:modified>
</cp:coreProperties>
</file>